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4" r:id="rId4"/>
  </p:sldMasterIdLst>
  <p:notesMasterIdLst>
    <p:notesMasterId r:id="rId28"/>
  </p:notesMasterIdLst>
  <p:handoutMasterIdLst>
    <p:handoutMasterId r:id="rId29"/>
  </p:handoutMasterIdLst>
  <p:sldIdLst>
    <p:sldId id="4525" r:id="rId5"/>
    <p:sldId id="4518" r:id="rId6"/>
    <p:sldId id="7914" r:id="rId7"/>
    <p:sldId id="4608" r:id="rId8"/>
    <p:sldId id="7910" r:id="rId9"/>
    <p:sldId id="7911" r:id="rId10"/>
    <p:sldId id="7912" r:id="rId11"/>
    <p:sldId id="7915" r:id="rId12"/>
    <p:sldId id="7921" r:id="rId13"/>
    <p:sldId id="7913" r:id="rId14"/>
    <p:sldId id="4609" r:id="rId15"/>
    <p:sldId id="4610" r:id="rId16"/>
    <p:sldId id="4611" r:id="rId17"/>
    <p:sldId id="4612" r:id="rId18"/>
    <p:sldId id="4613" r:id="rId19"/>
    <p:sldId id="4614" r:id="rId20"/>
    <p:sldId id="7917" r:id="rId21"/>
    <p:sldId id="4615" r:id="rId22"/>
    <p:sldId id="4616" r:id="rId23"/>
    <p:sldId id="7916" r:id="rId24"/>
    <p:sldId id="7919" r:id="rId25"/>
    <p:sldId id="7920" r:id="rId26"/>
    <p:sldId id="7918" r:id="rId27"/>
  </p:sldIdLst>
  <p:sldSz cx="12192000" cy="6858000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C5473F5-43B2-B179-2AB6-26C9344E7FEB}" name="Henrique Paiva Dona" initials="HPD" userId="S::hdona@bvmf.com.br::2ac2d094-7a15-4214-b7a0-b2aa4a2de6d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A733"/>
    <a:srgbClr val="001360"/>
    <a:srgbClr val="1E23AF"/>
    <a:srgbClr val="F0F5FE"/>
    <a:srgbClr val="FFFFFF"/>
    <a:srgbClr val="F0F5FF"/>
    <a:srgbClr val="54C4F4"/>
    <a:srgbClr val="55C4F4"/>
    <a:srgbClr val="5AA6FF"/>
    <a:srgbClr val="CBE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102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02DD765-1A42-BF40-85D3-D9F8E47CF35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F0F195F-74B6-5C43-9F2B-06D70D2A133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AA104F-31CF-D743-B111-E1AA132C7C37}" type="datetimeFigureOut">
              <a:rPr lang="pt-BR" smtClean="0"/>
              <a:t>30/11/2022</a:t>
            </a:fld>
            <a:endParaRPr lang="pt-B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8A055D-8ED4-DB4D-BA67-88549366F0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5CB3497-2279-5946-ADDF-D7F3FBDA2CF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555813-7CA9-2549-8EA2-CEF552D593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592346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5AE22E-8041-144A-8E15-620BB82C6571}" type="datetimeFigureOut">
              <a:rPr lang="pt-BR" smtClean="0"/>
              <a:t>30/11/2022</a:t>
            </a:fld>
            <a:endParaRPr lang="pt-B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594ACF-5C63-374B-A977-FAD6135989B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71720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b="1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0135FE-FEFA-DA4A-9CFD-7B320AEFBD4C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4714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b="1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0135FE-FEFA-DA4A-9CFD-7B320AEFBD4C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57124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b="1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0135FE-FEFA-DA4A-9CFD-7B320AEFBD4C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15508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b="1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0135FE-FEFA-DA4A-9CFD-7B320AEFBD4C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71691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b="1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0135FE-FEFA-DA4A-9CFD-7B320AEFBD4C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91299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4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picture containing icon&#10;&#10;Description automatically generated">
            <a:extLst>
              <a:ext uri="{FF2B5EF4-FFF2-40B4-BE49-F238E27FC236}">
                <a16:creationId xmlns:a16="http://schemas.microsoft.com/office/drawing/2014/main" id="{478CE956-25DE-5948-BF70-29EDEE6F983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7129"/>
            <a:ext cx="12192000" cy="6843742"/>
          </a:xfrm>
          <a:prstGeom prst="rect">
            <a:avLst/>
          </a:prstGeom>
        </p:spPr>
      </p:pic>
      <p:sp>
        <p:nvSpPr>
          <p:cNvPr id="4" name="Text Placeholder 21">
            <a:extLst>
              <a:ext uri="{FF2B5EF4-FFF2-40B4-BE49-F238E27FC236}">
                <a16:creationId xmlns:a16="http://schemas.microsoft.com/office/drawing/2014/main" id="{E22B033C-E613-E94B-A3EA-5062E42BD10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3883" y="2136195"/>
            <a:ext cx="5218112" cy="2426581"/>
          </a:xfrm>
          <a:prstGeom prst="rect">
            <a:avLst/>
          </a:prstGeom>
        </p:spPr>
        <p:txBody>
          <a:bodyPr lIns="0" tIns="0" rIns="0" bIns="91440" anchor="b">
            <a:normAutofit/>
          </a:bodyPr>
          <a:lstStyle>
            <a:lvl1pPr marL="0" indent="0">
              <a:lnSpc>
                <a:spcPct val="100000"/>
              </a:lnSpc>
              <a:buNone/>
              <a:defRPr sz="4800" b="1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buNone/>
              <a:defRPr sz="24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err="1"/>
              <a:t>Título</a:t>
            </a:r>
            <a:r>
              <a:rPr lang="en-US"/>
              <a:t> da </a:t>
            </a:r>
            <a:r>
              <a:rPr lang="en-US" err="1"/>
              <a:t>apresentação</a:t>
            </a:r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3BAAAAB-1EDC-994C-A503-BA58C25723A8}"/>
              </a:ext>
            </a:extLst>
          </p:cNvPr>
          <p:cNvCxnSpPr>
            <a:cxnSpLocks/>
          </p:cNvCxnSpPr>
          <p:nvPr userDrawn="1"/>
        </p:nvCxnSpPr>
        <p:spPr>
          <a:xfrm>
            <a:off x="720024" y="4721805"/>
            <a:ext cx="5218426" cy="0"/>
          </a:xfrm>
          <a:prstGeom prst="line">
            <a:avLst/>
          </a:prstGeom>
          <a:ln w="12700">
            <a:solidFill>
              <a:srgbClr val="54C4F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21">
            <a:extLst>
              <a:ext uri="{FF2B5EF4-FFF2-40B4-BE49-F238E27FC236}">
                <a16:creationId xmlns:a16="http://schemas.microsoft.com/office/drawing/2014/main" id="{1CA1FD26-3A88-0E4E-AB8B-60C350EEF72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20338" y="4914440"/>
            <a:ext cx="5218112" cy="244680"/>
          </a:xfrm>
          <a:prstGeom prst="rect">
            <a:avLst/>
          </a:prstGeom>
        </p:spPr>
        <p:txBody>
          <a:bodyPr lIns="0" tIns="0" rIns="0" bIns="91440" anchor="t">
            <a:normAutofit/>
          </a:bodyPr>
          <a:lstStyle>
            <a:lvl1pPr marL="0" indent="0">
              <a:buNone/>
              <a:defRPr sz="1100" b="0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buNone/>
              <a:defRPr sz="2400" b="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/>
              <a:t>NOME DA ÁREA</a:t>
            </a:r>
          </a:p>
        </p:txBody>
      </p:sp>
      <p:sp>
        <p:nvSpPr>
          <p:cNvPr id="9" name="Text Placeholder 21">
            <a:extLst>
              <a:ext uri="{FF2B5EF4-FFF2-40B4-BE49-F238E27FC236}">
                <a16:creationId xmlns:a16="http://schemas.microsoft.com/office/drawing/2014/main" id="{E511A215-42D0-D242-8964-FCA59BF1D66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20338" y="5750909"/>
            <a:ext cx="5218112" cy="244680"/>
          </a:xfrm>
          <a:prstGeom prst="rect">
            <a:avLst/>
          </a:prstGeom>
        </p:spPr>
        <p:txBody>
          <a:bodyPr lIns="0" tIns="0" rIns="0" bIns="91440" anchor="t">
            <a:noAutofit/>
          </a:bodyPr>
          <a:lstStyle>
            <a:lvl1pPr marL="0" indent="0">
              <a:buNone/>
              <a:defRPr sz="1400" b="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buNone/>
              <a:defRPr sz="2400" b="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/>
              <a:t>DD.MM.AA (Data da </a:t>
            </a:r>
            <a:r>
              <a:rPr lang="en-US" err="1"/>
              <a:t>apresentação</a:t>
            </a:r>
            <a:r>
              <a:rPr lang="en-US"/>
              <a:t>)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5075B3CB-FF9B-594C-9E5E-3599AB784D4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20024" y="682885"/>
            <a:ext cx="1019761" cy="873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5435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Branco">
    <p:bg>
      <p:bgPr>
        <a:solidFill>
          <a:srgbClr val="F0F5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Picture 55" descr="A picture containing metalware, gear, stove&#10;&#10;Description automatically generated">
            <a:extLst>
              <a:ext uri="{FF2B5EF4-FFF2-40B4-BE49-F238E27FC236}">
                <a16:creationId xmlns:a16="http://schemas.microsoft.com/office/drawing/2014/main" id="{EAEC9BB9-BAB9-E94C-8BB5-8E3C18DD2D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37000"/>
          </a:blip>
          <a:srcRect t="60673" r="26364"/>
          <a:stretch/>
        </p:blipFill>
        <p:spPr>
          <a:xfrm rot="815727">
            <a:off x="8499395" y="-589555"/>
            <a:ext cx="3942478" cy="2419195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446FB92F-57D5-AB45-9048-7B9CC446AA3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2860" y="326457"/>
            <a:ext cx="459177" cy="386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0076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da Seção + Conteúdo">
    <p:bg>
      <p:bgPr>
        <a:solidFill>
          <a:srgbClr val="F0F5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Picture 55" descr="A picture containing metalware, gear, stove&#10;&#10;Description automatically generated">
            <a:extLst>
              <a:ext uri="{FF2B5EF4-FFF2-40B4-BE49-F238E27FC236}">
                <a16:creationId xmlns:a16="http://schemas.microsoft.com/office/drawing/2014/main" id="{EAEC9BB9-BAB9-E94C-8BB5-8E3C18DD2D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37000"/>
          </a:blip>
          <a:srcRect t="60673" r="26364"/>
          <a:stretch/>
        </p:blipFill>
        <p:spPr>
          <a:xfrm rot="815727">
            <a:off x="8499395" y="-589555"/>
            <a:ext cx="3942478" cy="2419195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446FB92F-57D5-AB45-9048-7B9CC446AA3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2860" y="326457"/>
            <a:ext cx="459177" cy="386043"/>
          </a:xfrm>
          <a:prstGeom prst="rect">
            <a:avLst/>
          </a:prstGeom>
        </p:spPr>
      </p:pic>
      <p:sp>
        <p:nvSpPr>
          <p:cNvPr id="8" name="Text Placeholder 21">
            <a:extLst>
              <a:ext uri="{FF2B5EF4-FFF2-40B4-BE49-F238E27FC236}">
                <a16:creationId xmlns:a16="http://schemas.microsoft.com/office/drawing/2014/main" id="{CA5D0E80-DE93-4042-BEF6-A1AD0F7EE31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908312" y="1436861"/>
            <a:ext cx="3815734" cy="4307956"/>
          </a:xfrm>
          <a:prstGeom prst="rect">
            <a:avLst/>
          </a:prstGeom>
        </p:spPr>
        <p:txBody>
          <a:bodyPr lIns="0" tIns="0" rIns="0" bIns="91440"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6000" b="1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 algn="l">
              <a:spcBef>
                <a:spcPts val="2300"/>
              </a:spcBef>
              <a:buNone/>
              <a:defRPr sz="1800" b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err="1"/>
              <a:t>Título</a:t>
            </a:r>
            <a:r>
              <a:rPr lang="en-US"/>
              <a:t> </a:t>
            </a:r>
            <a:br>
              <a:rPr lang="en-US"/>
            </a:br>
            <a:r>
              <a:rPr lang="en-US"/>
              <a:t>da </a:t>
            </a:r>
            <a:r>
              <a:rPr lang="en-US" err="1"/>
              <a:t>seção</a:t>
            </a:r>
            <a:endParaRPr lang="en-US"/>
          </a:p>
          <a:p>
            <a:pPr lvl="1"/>
            <a:r>
              <a:rPr lang="en-US" err="1"/>
              <a:t>Subtítulo</a:t>
            </a:r>
            <a:r>
              <a:rPr lang="en-US"/>
              <a:t> da </a:t>
            </a:r>
            <a:r>
              <a:rPr lang="en-US" err="1"/>
              <a:t>seção</a:t>
            </a:r>
            <a:r>
              <a:rPr lang="en-US"/>
              <a:t> 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31F307F0-DBF1-C04B-B68D-BEF5E6049D6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458859" y="1436861"/>
            <a:ext cx="1954554" cy="4332672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200" b="0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D40AF430-EC9D-5149-8F38-24221E8F427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773082" y="1436861"/>
            <a:ext cx="1954553" cy="4322672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200" b="0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8689560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da Seção + Conteúdo 2">
    <p:bg>
      <p:bgPr>
        <a:solidFill>
          <a:srgbClr val="F0F5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>
            <a:extLst>
              <a:ext uri="{FF2B5EF4-FFF2-40B4-BE49-F238E27FC236}">
                <a16:creationId xmlns:a16="http://schemas.microsoft.com/office/drawing/2014/main" id="{3CF2EEC4-CAC4-C94F-995B-EE334B9A9CA4}"/>
              </a:ext>
            </a:extLst>
          </p:cNvPr>
          <p:cNvSpPr/>
          <p:nvPr userDrawn="1"/>
        </p:nvSpPr>
        <p:spPr>
          <a:xfrm>
            <a:off x="6096000" y="1078263"/>
            <a:ext cx="2987124" cy="5059868"/>
          </a:xfrm>
          <a:prstGeom prst="rect">
            <a:avLst/>
          </a:prstGeom>
          <a:solidFill>
            <a:srgbClr val="0014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446FB92F-57D5-AB45-9048-7B9CC446AA3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2860" y="326457"/>
            <a:ext cx="459177" cy="386043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D14022C6-869B-EA41-B3FF-C47B44CB5EA9}"/>
              </a:ext>
            </a:extLst>
          </p:cNvPr>
          <p:cNvSpPr/>
          <p:nvPr userDrawn="1"/>
        </p:nvSpPr>
        <p:spPr>
          <a:xfrm>
            <a:off x="722092" y="1078263"/>
            <a:ext cx="5373907" cy="50598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3" name="Text Placeholder 21">
            <a:extLst>
              <a:ext uri="{FF2B5EF4-FFF2-40B4-BE49-F238E27FC236}">
                <a16:creationId xmlns:a16="http://schemas.microsoft.com/office/drawing/2014/main" id="{514617E3-89F9-274C-9CA6-F051CE8AAD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59819" y="1436861"/>
            <a:ext cx="4264228" cy="4307956"/>
          </a:xfrm>
          <a:prstGeom prst="rect">
            <a:avLst/>
          </a:prstGeom>
        </p:spPr>
        <p:txBody>
          <a:bodyPr lIns="0" tIns="0" rIns="0" bIns="91440"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6000" b="1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 algn="l">
              <a:spcBef>
                <a:spcPts val="2300"/>
              </a:spcBef>
              <a:buNone/>
              <a:defRPr sz="1800" b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err="1"/>
              <a:t>Título</a:t>
            </a:r>
            <a:r>
              <a:rPr lang="en-US"/>
              <a:t> </a:t>
            </a:r>
            <a:br>
              <a:rPr lang="en-US"/>
            </a:br>
            <a:r>
              <a:rPr lang="en-US"/>
              <a:t>da </a:t>
            </a:r>
            <a:r>
              <a:rPr lang="en-US" err="1"/>
              <a:t>seção</a:t>
            </a:r>
            <a:endParaRPr lang="en-US"/>
          </a:p>
          <a:p>
            <a:pPr lvl="1"/>
            <a:r>
              <a:rPr lang="en-US" err="1"/>
              <a:t>Subtítulo</a:t>
            </a:r>
            <a:r>
              <a:rPr lang="en-US"/>
              <a:t> da </a:t>
            </a:r>
            <a:r>
              <a:rPr lang="en-US" err="1"/>
              <a:t>seção</a:t>
            </a:r>
            <a:r>
              <a:rPr lang="en-US"/>
              <a:t> 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83D50898-37D6-CE4B-86DD-FBE7C49FA19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458859" y="1436861"/>
            <a:ext cx="2204872" cy="4332672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900" b="0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</p:txBody>
      </p:sp>
      <p:pic>
        <p:nvPicPr>
          <p:cNvPr id="29" name="Picture 28" descr="A picture containing metalware, gear, stove&#10;&#10;Description automatically generated">
            <a:extLst>
              <a:ext uri="{FF2B5EF4-FFF2-40B4-BE49-F238E27FC236}">
                <a16:creationId xmlns:a16="http://schemas.microsoft.com/office/drawing/2014/main" id="{B18E4841-CC34-894E-A6B6-489136A326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37000"/>
          </a:blip>
          <a:srcRect t="60673" r="26364"/>
          <a:stretch/>
        </p:blipFill>
        <p:spPr>
          <a:xfrm rot="815727">
            <a:off x="8499395" y="-589555"/>
            <a:ext cx="3942478" cy="2419195"/>
          </a:xfrm>
          <a:prstGeom prst="rect">
            <a:avLst/>
          </a:prstGeom>
        </p:spPr>
      </p:pic>
      <p:sp>
        <p:nvSpPr>
          <p:cNvPr id="37" name="Rectangle 36">
            <a:extLst>
              <a:ext uri="{FF2B5EF4-FFF2-40B4-BE49-F238E27FC236}">
                <a16:creationId xmlns:a16="http://schemas.microsoft.com/office/drawing/2014/main" id="{DF5CD3C7-185A-E249-A1D9-A8CB002D7BCF}"/>
              </a:ext>
            </a:extLst>
          </p:cNvPr>
          <p:cNvSpPr/>
          <p:nvPr userDrawn="1"/>
        </p:nvSpPr>
        <p:spPr>
          <a:xfrm>
            <a:off x="9097618" y="1078263"/>
            <a:ext cx="3094382" cy="505986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8" name="Text Placeholder 4">
            <a:extLst>
              <a:ext uri="{FF2B5EF4-FFF2-40B4-BE49-F238E27FC236}">
                <a16:creationId xmlns:a16="http://schemas.microsoft.com/office/drawing/2014/main" id="{B2A959D1-486B-0642-8AE5-EF36E96EF1E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460476" y="1436861"/>
            <a:ext cx="2204872" cy="4332672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900" b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962558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da Seção + Conteúdo + Imagem">
    <p:bg>
      <p:bgPr>
        <a:solidFill>
          <a:srgbClr val="F0F5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E50540C-AD0A-AA46-A493-869AD7FFDD25}"/>
              </a:ext>
            </a:extLst>
          </p:cNvPr>
          <p:cNvSpPr/>
          <p:nvPr userDrawn="1"/>
        </p:nvSpPr>
        <p:spPr>
          <a:xfrm>
            <a:off x="6096000" y="1078263"/>
            <a:ext cx="2987124" cy="5059868"/>
          </a:xfrm>
          <a:prstGeom prst="rect">
            <a:avLst/>
          </a:prstGeom>
          <a:solidFill>
            <a:srgbClr val="0014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56" name="Picture 55" descr="A picture containing metalware, gear, stove&#10;&#10;Description automatically generated">
            <a:extLst>
              <a:ext uri="{FF2B5EF4-FFF2-40B4-BE49-F238E27FC236}">
                <a16:creationId xmlns:a16="http://schemas.microsoft.com/office/drawing/2014/main" id="{EAEC9BB9-BAB9-E94C-8BB5-8E3C18DD2D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37000"/>
          </a:blip>
          <a:srcRect t="60673" r="26364"/>
          <a:stretch/>
        </p:blipFill>
        <p:spPr>
          <a:xfrm rot="815727">
            <a:off x="8499395" y="-589555"/>
            <a:ext cx="3942478" cy="2419195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446FB92F-57D5-AB45-9048-7B9CC446AA3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2860" y="326457"/>
            <a:ext cx="459177" cy="386043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D14022C6-869B-EA41-B3FF-C47B44CB5EA9}"/>
              </a:ext>
            </a:extLst>
          </p:cNvPr>
          <p:cNvSpPr/>
          <p:nvPr userDrawn="1"/>
        </p:nvSpPr>
        <p:spPr>
          <a:xfrm>
            <a:off x="722092" y="1078263"/>
            <a:ext cx="5373907" cy="50598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1" name="Picture Placeholder 2">
            <a:extLst>
              <a:ext uri="{FF2B5EF4-FFF2-40B4-BE49-F238E27FC236}">
                <a16:creationId xmlns:a16="http://schemas.microsoft.com/office/drawing/2014/main" id="{6C6B9779-E705-9245-BE75-AF4E546BC84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083125" y="1078262"/>
            <a:ext cx="3108876" cy="505986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 b="1">
                <a:solidFill>
                  <a:srgbClr val="54C4F4"/>
                </a:solidFill>
              </a:defRPr>
            </a:lvl1pPr>
          </a:lstStyle>
          <a:p>
            <a:r>
              <a:rPr lang="pt-BR"/>
              <a:t>INSIRA UMA IMAGEM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3ED90FA8-E745-3744-8DEC-EDDDF5EE2A4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458859" y="1436861"/>
            <a:ext cx="2204872" cy="4332672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900" b="0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0D1672A8-3DDC-434F-95DA-292CD0F60D4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59819" y="1436861"/>
            <a:ext cx="4264228" cy="4307956"/>
          </a:xfrm>
          <a:prstGeom prst="rect">
            <a:avLst/>
          </a:prstGeom>
        </p:spPr>
        <p:txBody>
          <a:bodyPr lIns="0" tIns="0" rIns="0" bIns="91440"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6000" b="1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 algn="l">
              <a:spcBef>
                <a:spcPts val="2300"/>
              </a:spcBef>
              <a:buNone/>
              <a:defRPr sz="1800" b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err="1"/>
              <a:t>Título</a:t>
            </a:r>
            <a:r>
              <a:rPr lang="en-US"/>
              <a:t> </a:t>
            </a:r>
            <a:br>
              <a:rPr lang="en-US"/>
            </a:br>
            <a:r>
              <a:rPr lang="en-US"/>
              <a:t>da </a:t>
            </a:r>
            <a:r>
              <a:rPr lang="en-US" err="1"/>
              <a:t>seção</a:t>
            </a:r>
            <a:endParaRPr lang="en-US"/>
          </a:p>
          <a:p>
            <a:pPr lvl="1"/>
            <a:r>
              <a:rPr lang="en-US" err="1"/>
              <a:t>Subtítulo</a:t>
            </a:r>
            <a:r>
              <a:rPr lang="en-US"/>
              <a:t> da </a:t>
            </a:r>
            <a:r>
              <a:rPr lang="en-US" err="1"/>
              <a:t>seção</a:t>
            </a:r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808655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da Seção + Conteúdo 3">
    <p:bg>
      <p:bgPr>
        <a:solidFill>
          <a:srgbClr val="F0F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50" descr="A picture containing metalware, gear, stove&#10;&#10;Description automatically generated">
            <a:extLst>
              <a:ext uri="{FF2B5EF4-FFF2-40B4-BE49-F238E27FC236}">
                <a16:creationId xmlns:a16="http://schemas.microsoft.com/office/drawing/2014/main" id="{6EE4F868-E776-B14F-B3CD-836AF4E93C6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37000"/>
          </a:blip>
          <a:srcRect t="60673" r="26364"/>
          <a:stretch/>
        </p:blipFill>
        <p:spPr>
          <a:xfrm rot="815727">
            <a:off x="8499394" y="-489933"/>
            <a:ext cx="3942478" cy="2419195"/>
          </a:xfrm>
          <a:prstGeom prst="rect">
            <a:avLst/>
          </a:prstGeom>
        </p:spPr>
      </p:pic>
      <p:sp>
        <p:nvSpPr>
          <p:cNvPr id="53" name="Rectangle 52">
            <a:extLst>
              <a:ext uri="{FF2B5EF4-FFF2-40B4-BE49-F238E27FC236}">
                <a16:creationId xmlns:a16="http://schemas.microsoft.com/office/drawing/2014/main" id="{255F48E8-6436-034B-8F64-7173A32A7D2B}"/>
              </a:ext>
            </a:extLst>
          </p:cNvPr>
          <p:cNvSpPr/>
          <p:nvPr userDrawn="1"/>
        </p:nvSpPr>
        <p:spPr>
          <a:xfrm>
            <a:off x="6095999" y="1078263"/>
            <a:ext cx="4991301" cy="5059868"/>
          </a:xfrm>
          <a:prstGeom prst="rect">
            <a:avLst/>
          </a:prstGeom>
          <a:solidFill>
            <a:srgbClr val="0014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5B5EFFD3-FA89-044B-A861-2C7D41E21ACF}"/>
              </a:ext>
            </a:extLst>
          </p:cNvPr>
          <p:cNvSpPr/>
          <p:nvPr userDrawn="1"/>
        </p:nvSpPr>
        <p:spPr>
          <a:xfrm>
            <a:off x="722092" y="1078263"/>
            <a:ext cx="5373907" cy="50598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446FB92F-57D5-AB45-9048-7B9CC446AA3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2860" y="326457"/>
            <a:ext cx="459177" cy="386043"/>
          </a:xfrm>
          <a:prstGeom prst="rect">
            <a:avLst/>
          </a:prstGeom>
        </p:spPr>
      </p:pic>
      <p:sp>
        <p:nvSpPr>
          <p:cNvPr id="36" name="Text Placeholder 4">
            <a:extLst>
              <a:ext uri="{FF2B5EF4-FFF2-40B4-BE49-F238E27FC236}">
                <a16:creationId xmlns:a16="http://schemas.microsoft.com/office/drawing/2014/main" id="{1511A93A-B173-574C-9569-419311A0694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458859" y="1436861"/>
            <a:ext cx="1954554" cy="4332672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0" b="0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</p:txBody>
      </p:sp>
      <p:sp>
        <p:nvSpPr>
          <p:cNvPr id="37" name="Text Placeholder 4">
            <a:extLst>
              <a:ext uri="{FF2B5EF4-FFF2-40B4-BE49-F238E27FC236}">
                <a16:creationId xmlns:a16="http://schemas.microsoft.com/office/drawing/2014/main" id="{95F3CE25-B7AD-0642-AE34-2D3159FE9D8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773082" y="1436861"/>
            <a:ext cx="1954553" cy="4322672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0" b="0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</a:t>
            </a:r>
          </a:p>
        </p:txBody>
      </p:sp>
      <p:sp>
        <p:nvSpPr>
          <p:cNvPr id="48" name="Text Placeholder 21">
            <a:extLst>
              <a:ext uri="{FF2B5EF4-FFF2-40B4-BE49-F238E27FC236}">
                <a16:creationId xmlns:a16="http://schemas.microsoft.com/office/drawing/2014/main" id="{776BA9ED-F8E9-1845-8BA4-05EEC88BAB8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59819" y="1436861"/>
            <a:ext cx="4264228" cy="4307956"/>
          </a:xfrm>
          <a:prstGeom prst="rect">
            <a:avLst/>
          </a:prstGeom>
        </p:spPr>
        <p:txBody>
          <a:bodyPr lIns="0" tIns="0" rIns="0" bIns="91440"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6000" b="1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 algn="l">
              <a:spcBef>
                <a:spcPts val="2300"/>
              </a:spcBef>
              <a:buNone/>
              <a:defRPr sz="1800" b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err="1"/>
              <a:t>Título</a:t>
            </a:r>
            <a:r>
              <a:rPr lang="en-US"/>
              <a:t> </a:t>
            </a:r>
            <a:br>
              <a:rPr lang="en-US"/>
            </a:br>
            <a:r>
              <a:rPr lang="en-US"/>
              <a:t>da </a:t>
            </a:r>
            <a:r>
              <a:rPr lang="en-US" err="1"/>
              <a:t>seção</a:t>
            </a:r>
            <a:endParaRPr lang="en-US"/>
          </a:p>
          <a:p>
            <a:pPr lvl="1"/>
            <a:r>
              <a:rPr lang="en-US" err="1"/>
              <a:t>Subtítulo</a:t>
            </a:r>
            <a:r>
              <a:rPr lang="en-US"/>
              <a:t> da </a:t>
            </a:r>
            <a:r>
              <a:rPr lang="en-US" err="1"/>
              <a:t>seção</a:t>
            </a:r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331120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">
    <p:bg>
      <p:bgPr>
        <a:solidFill>
          <a:srgbClr val="F0F5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Picture 62">
            <a:extLst>
              <a:ext uri="{FF2B5EF4-FFF2-40B4-BE49-F238E27FC236}">
                <a16:creationId xmlns:a16="http://schemas.microsoft.com/office/drawing/2014/main" id="{8DD36950-25AA-784D-9D02-BB74618968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2860" y="326457"/>
            <a:ext cx="459177" cy="386043"/>
          </a:xfrm>
          <a:prstGeom prst="rect">
            <a:avLst/>
          </a:prstGeom>
        </p:spPr>
      </p:pic>
      <p:sp>
        <p:nvSpPr>
          <p:cNvPr id="79" name="Rectangle 78">
            <a:extLst>
              <a:ext uri="{FF2B5EF4-FFF2-40B4-BE49-F238E27FC236}">
                <a16:creationId xmlns:a16="http://schemas.microsoft.com/office/drawing/2014/main" id="{CE17492E-930C-9043-8F7F-ADAA36397756}"/>
              </a:ext>
            </a:extLst>
          </p:cNvPr>
          <p:cNvSpPr/>
          <p:nvPr userDrawn="1"/>
        </p:nvSpPr>
        <p:spPr>
          <a:xfrm>
            <a:off x="6087008" y="0"/>
            <a:ext cx="6104992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6" name="Text Placeholder 2">
            <a:extLst>
              <a:ext uri="{FF2B5EF4-FFF2-40B4-BE49-F238E27FC236}">
                <a16:creationId xmlns:a16="http://schemas.microsoft.com/office/drawing/2014/main" id="{6C646359-1583-4E41-A7D4-65B60B9304C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2712" y="1077913"/>
            <a:ext cx="4903825" cy="358598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>
              <a:buNone/>
              <a:defRPr sz="120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pt-BR"/>
              <a:t>TÍTULO DA SEÇÃO DA APRESENTAÇÃO</a:t>
            </a:r>
          </a:p>
        </p:txBody>
      </p:sp>
      <p:sp>
        <p:nvSpPr>
          <p:cNvPr id="87" name="Text Placeholder 4">
            <a:extLst>
              <a:ext uri="{FF2B5EF4-FFF2-40B4-BE49-F238E27FC236}">
                <a16:creationId xmlns:a16="http://schemas.microsoft.com/office/drawing/2014/main" id="{3A10E2DE-4DE0-3540-85E2-91D11FF07F9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2036" y="3144985"/>
            <a:ext cx="4903824" cy="300220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0" b="0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  <p:sp>
        <p:nvSpPr>
          <p:cNvPr id="88" name="Text Placeholder 4">
            <a:extLst>
              <a:ext uri="{FF2B5EF4-FFF2-40B4-BE49-F238E27FC236}">
                <a16:creationId xmlns:a16="http://schemas.microsoft.com/office/drawing/2014/main" id="{736EE758-47DD-114D-95AF-CE18277B94B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2036" y="1565564"/>
            <a:ext cx="4903824" cy="1136067"/>
          </a:xfrm>
          <a:prstGeom prst="rect">
            <a:avLst/>
          </a:prstGeom>
        </p:spPr>
        <p:txBody>
          <a:bodyPr lIns="0" rIns="0" anchor="ctr"/>
          <a:lstStyle>
            <a:lvl1pPr marL="0" indent="0">
              <a:buNone/>
              <a:defRPr sz="2400" b="1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100"/>
              </a:spcBef>
              <a:buNone/>
              <a:defRPr sz="14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 err="1"/>
              <a:t>Título</a:t>
            </a:r>
            <a:r>
              <a:rPr lang="en-US"/>
              <a:t> do slide</a:t>
            </a:r>
          </a:p>
          <a:p>
            <a:pPr lvl="1"/>
            <a:r>
              <a:rPr lang="en-US" err="1"/>
              <a:t>Subtítulo</a:t>
            </a:r>
            <a:r>
              <a:rPr lang="en-US"/>
              <a:t> do </a:t>
            </a:r>
            <a:r>
              <a:rPr lang="en-US" err="1"/>
              <a:t>tópico</a:t>
            </a:r>
            <a:endParaRPr lang="en-US"/>
          </a:p>
        </p:txBody>
      </p: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30C42F80-8E67-FE46-910E-22AA6C1C30F1}"/>
              </a:ext>
            </a:extLst>
          </p:cNvPr>
          <p:cNvCxnSpPr>
            <a:cxnSpLocks/>
          </p:cNvCxnSpPr>
          <p:nvPr userDrawn="1"/>
        </p:nvCxnSpPr>
        <p:spPr>
          <a:xfrm>
            <a:off x="822036" y="2832493"/>
            <a:ext cx="4903824" cy="0"/>
          </a:xfrm>
          <a:prstGeom prst="line">
            <a:avLst/>
          </a:prstGeom>
          <a:ln w="12700">
            <a:solidFill>
              <a:srgbClr val="54C4F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3544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+ Imagem">
    <p:bg>
      <p:bgPr>
        <a:solidFill>
          <a:srgbClr val="F0F5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A6971A50-D0CA-354B-A11D-48670AE1A4B9}"/>
              </a:ext>
            </a:extLst>
          </p:cNvPr>
          <p:cNvSpPr/>
          <p:nvPr userDrawn="1"/>
        </p:nvSpPr>
        <p:spPr>
          <a:xfrm>
            <a:off x="6096000" y="-1"/>
            <a:ext cx="6096000" cy="685799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63" name="Picture 62">
            <a:extLst>
              <a:ext uri="{FF2B5EF4-FFF2-40B4-BE49-F238E27FC236}">
                <a16:creationId xmlns:a16="http://schemas.microsoft.com/office/drawing/2014/main" id="{8DD36950-25AA-784D-9D02-BB74618968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2860" y="326457"/>
            <a:ext cx="459177" cy="386043"/>
          </a:xfrm>
          <a:prstGeom prst="rect">
            <a:avLst/>
          </a:prstGeom>
        </p:spPr>
      </p:pic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2638C65B-A528-C04B-8022-CCDB2F0DD43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096000" y="0"/>
            <a:ext cx="6104992" cy="3257550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 b="1">
                <a:solidFill>
                  <a:srgbClr val="54C4F4"/>
                </a:solidFill>
              </a:defRPr>
            </a:lvl1pPr>
          </a:lstStyle>
          <a:p>
            <a:r>
              <a:rPr lang="pt-BR"/>
              <a:t>INSIRA UMA IMAGEM</a:t>
            </a:r>
          </a:p>
        </p:txBody>
      </p:sp>
      <p:sp>
        <p:nvSpPr>
          <p:cNvPr id="33" name="Text Placeholder 2">
            <a:extLst>
              <a:ext uri="{FF2B5EF4-FFF2-40B4-BE49-F238E27FC236}">
                <a16:creationId xmlns:a16="http://schemas.microsoft.com/office/drawing/2014/main" id="{94D9B377-98FE-2C46-9AC4-623D00D2E7A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2712" y="1077913"/>
            <a:ext cx="4903825" cy="358598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>
              <a:buNone/>
              <a:defRPr sz="120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pt-BR"/>
              <a:t>TÍTULO DA SEÇÃO DA APRESENTAÇÃO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BE5D99C0-F7E8-E24E-9A32-44EA7EE386B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2036" y="3144985"/>
            <a:ext cx="4903824" cy="300220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0" b="0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  <p:sp>
        <p:nvSpPr>
          <p:cNvPr id="35" name="Text Placeholder 4">
            <a:extLst>
              <a:ext uri="{FF2B5EF4-FFF2-40B4-BE49-F238E27FC236}">
                <a16:creationId xmlns:a16="http://schemas.microsoft.com/office/drawing/2014/main" id="{560F1BDF-47E9-0E4C-B4FB-97FFF44D9CC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2036" y="1565564"/>
            <a:ext cx="4903824" cy="1136067"/>
          </a:xfrm>
          <a:prstGeom prst="rect">
            <a:avLst/>
          </a:prstGeom>
        </p:spPr>
        <p:txBody>
          <a:bodyPr lIns="0" rIns="0" anchor="ctr"/>
          <a:lstStyle>
            <a:lvl1pPr marL="0" indent="0">
              <a:buNone/>
              <a:defRPr sz="2400" b="1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100"/>
              </a:spcBef>
              <a:buNone/>
              <a:defRPr sz="14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 err="1"/>
              <a:t>Título</a:t>
            </a:r>
            <a:r>
              <a:rPr lang="en-US"/>
              <a:t> do slide</a:t>
            </a:r>
          </a:p>
          <a:p>
            <a:pPr lvl="1"/>
            <a:r>
              <a:rPr lang="en-US" err="1"/>
              <a:t>Subtítulo</a:t>
            </a:r>
            <a:r>
              <a:rPr lang="en-US"/>
              <a:t> do </a:t>
            </a:r>
            <a:r>
              <a:rPr lang="en-US" err="1"/>
              <a:t>tópico</a:t>
            </a:r>
            <a:endParaRPr lang="en-US"/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9C9BB4A9-38F6-144A-BC4A-C5CAF9D4AFB6}"/>
              </a:ext>
            </a:extLst>
          </p:cNvPr>
          <p:cNvCxnSpPr>
            <a:cxnSpLocks/>
          </p:cNvCxnSpPr>
          <p:nvPr userDrawn="1"/>
        </p:nvCxnSpPr>
        <p:spPr>
          <a:xfrm>
            <a:off x="822036" y="2832493"/>
            <a:ext cx="4903824" cy="0"/>
          </a:xfrm>
          <a:prstGeom prst="line">
            <a:avLst/>
          </a:prstGeom>
          <a:ln w="12700">
            <a:solidFill>
              <a:srgbClr val="54C4F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1">
            <a:extLst>
              <a:ext uri="{FF2B5EF4-FFF2-40B4-BE49-F238E27FC236}">
                <a16:creationId xmlns:a16="http://schemas.microsoft.com/office/drawing/2014/main" id="{42D031F1-0287-4639-A1D0-07E643BB8083}"/>
              </a:ext>
            </a:extLst>
          </p:cNvPr>
          <p:cNvSpPr/>
          <p:nvPr userDrawn="1"/>
        </p:nvSpPr>
        <p:spPr>
          <a:xfrm>
            <a:off x="11829139" y="6488668"/>
            <a:ext cx="365760" cy="369332"/>
          </a:xfrm>
          <a:prstGeom prst="rect">
            <a:avLst/>
          </a:prstGeom>
          <a:solidFill>
            <a:srgbClr val="54C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fld id="{57752D14-7858-1D4E-9AB5-9382ECCB154B}" type="slidenum">
              <a:rPr lang="pt-BR" sz="1100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‹nº›</a:t>
            </a:fld>
            <a:endParaRPr lang="pt-BR" sz="1100">
              <a:solidFill>
                <a:srgbClr val="0014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83749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+ Imagem 2">
    <p:bg>
      <p:bgPr>
        <a:solidFill>
          <a:srgbClr val="F0F5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53932185-CDD1-7640-9B0D-2BB7A8BD621A}"/>
              </a:ext>
            </a:extLst>
          </p:cNvPr>
          <p:cNvSpPr/>
          <p:nvPr userDrawn="1"/>
        </p:nvSpPr>
        <p:spPr>
          <a:xfrm>
            <a:off x="6087008" y="0"/>
            <a:ext cx="6104992" cy="64643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63" name="Picture 62">
            <a:extLst>
              <a:ext uri="{FF2B5EF4-FFF2-40B4-BE49-F238E27FC236}">
                <a16:creationId xmlns:a16="http://schemas.microsoft.com/office/drawing/2014/main" id="{8DD36950-25AA-784D-9D02-BB74618968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2860" y="326457"/>
            <a:ext cx="459177" cy="386043"/>
          </a:xfrm>
          <a:prstGeom prst="rect">
            <a:avLst/>
          </a:prstGeom>
        </p:spPr>
      </p:pic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2638C65B-A528-C04B-8022-CCDB2F0DD43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 b="1">
                <a:solidFill>
                  <a:srgbClr val="54C4F4"/>
                </a:solidFill>
              </a:defRPr>
            </a:lvl1pPr>
          </a:lstStyle>
          <a:p>
            <a:r>
              <a:rPr lang="pt-BR"/>
              <a:t>INSIRA UMA IMAGEM</a:t>
            </a:r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5C94E7F6-2C47-8D4B-888A-D4727DF6E78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2712" y="1077913"/>
            <a:ext cx="4903825" cy="358598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>
              <a:buNone/>
              <a:defRPr sz="120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pt-BR"/>
              <a:t>TÍTULO DA SEÇÃO DA APRESENTAÇÃO</a:t>
            </a:r>
          </a:p>
        </p:txBody>
      </p:sp>
      <p:sp>
        <p:nvSpPr>
          <p:cNvPr id="33" name="Text Placeholder 4">
            <a:extLst>
              <a:ext uri="{FF2B5EF4-FFF2-40B4-BE49-F238E27FC236}">
                <a16:creationId xmlns:a16="http://schemas.microsoft.com/office/drawing/2014/main" id="{02907AD8-F796-B545-9D13-B7F2E72BE08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2036" y="3144985"/>
            <a:ext cx="4903824" cy="300220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0" b="0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4D61FF8A-86FC-BF48-933E-FCC2D61D968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2036" y="1565564"/>
            <a:ext cx="4903824" cy="1136067"/>
          </a:xfrm>
          <a:prstGeom prst="rect">
            <a:avLst/>
          </a:prstGeom>
        </p:spPr>
        <p:txBody>
          <a:bodyPr lIns="0" rIns="0" anchor="ctr"/>
          <a:lstStyle>
            <a:lvl1pPr marL="0" indent="0">
              <a:buNone/>
              <a:defRPr sz="2400" b="1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100"/>
              </a:spcBef>
              <a:buNone/>
              <a:defRPr sz="14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 err="1"/>
              <a:t>Título</a:t>
            </a:r>
            <a:r>
              <a:rPr lang="en-US"/>
              <a:t> do slide</a:t>
            </a:r>
          </a:p>
          <a:p>
            <a:pPr lvl="1"/>
            <a:r>
              <a:rPr lang="en-US" err="1"/>
              <a:t>Subtítulo</a:t>
            </a:r>
            <a:r>
              <a:rPr lang="en-US"/>
              <a:t> do </a:t>
            </a:r>
            <a:r>
              <a:rPr lang="en-US" err="1"/>
              <a:t>tópico</a:t>
            </a:r>
            <a:endParaRPr lang="en-US"/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3836C5FE-C23D-2342-80DA-E2747245061A}"/>
              </a:ext>
            </a:extLst>
          </p:cNvPr>
          <p:cNvCxnSpPr>
            <a:cxnSpLocks/>
          </p:cNvCxnSpPr>
          <p:nvPr userDrawn="1"/>
        </p:nvCxnSpPr>
        <p:spPr>
          <a:xfrm>
            <a:off x="822036" y="2832493"/>
            <a:ext cx="4903824" cy="0"/>
          </a:xfrm>
          <a:prstGeom prst="line">
            <a:avLst/>
          </a:prstGeom>
          <a:ln w="12700">
            <a:solidFill>
              <a:srgbClr val="54C4F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1">
            <a:extLst>
              <a:ext uri="{FF2B5EF4-FFF2-40B4-BE49-F238E27FC236}">
                <a16:creationId xmlns:a16="http://schemas.microsoft.com/office/drawing/2014/main" id="{9BA8D4DF-0FDE-4905-A831-048BB16D697E}"/>
              </a:ext>
            </a:extLst>
          </p:cNvPr>
          <p:cNvSpPr/>
          <p:nvPr userDrawn="1"/>
        </p:nvSpPr>
        <p:spPr>
          <a:xfrm>
            <a:off x="11829139" y="6488668"/>
            <a:ext cx="365760" cy="369332"/>
          </a:xfrm>
          <a:prstGeom prst="rect">
            <a:avLst/>
          </a:prstGeom>
          <a:solidFill>
            <a:srgbClr val="54C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fld id="{57752D14-7858-1D4E-9AB5-9382ECCB154B}" type="slidenum">
              <a:rPr lang="pt-BR" sz="1100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‹nº›</a:t>
            </a:fld>
            <a:endParaRPr lang="pt-BR" sz="1100">
              <a:solidFill>
                <a:srgbClr val="0014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79813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2 Tópicos">
    <p:bg>
      <p:bgPr>
        <a:solidFill>
          <a:srgbClr val="F0F5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Picture 62">
            <a:extLst>
              <a:ext uri="{FF2B5EF4-FFF2-40B4-BE49-F238E27FC236}">
                <a16:creationId xmlns:a16="http://schemas.microsoft.com/office/drawing/2014/main" id="{8DD36950-25AA-784D-9D02-BB74618968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2860" y="326457"/>
            <a:ext cx="459177" cy="386043"/>
          </a:xfrm>
          <a:prstGeom prst="rect">
            <a:avLst/>
          </a:prstGeom>
        </p:spPr>
      </p:pic>
      <p:pic>
        <p:nvPicPr>
          <p:cNvPr id="26" name="Picture 25" descr="A picture containing metalware, gear, stove&#10;&#10;Description automatically generated">
            <a:extLst>
              <a:ext uri="{FF2B5EF4-FFF2-40B4-BE49-F238E27FC236}">
                <a16:creationId xmlns:a16="http://schemas.microsoft.com/office/drawing/2014/main" id="{09BB5D9A-C6BC-FC40-A895-04AE18ECEF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37000"/>
          </a:blip>
          <a:srcRect t="60673" r="26364"/>
          <a:stretch/>
        </p:blipFill>
        <p:spPr>
          <a:xfrm rot="815727">
            <a:off x="8499395" y="-589555"/>
            <a:ext cx="3942478" cy="2419195"/>
          </a:xfrm>
          <a:prstGeom prst="rect">
            <a:avLst/>
          </a:prstGeom>
        </p:spPr>
      </p:pic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B14C82B8-3F86-B14F-ABAF-5769A31BDD23}"/>
              </a:ext>
            </a:extLst>
          </p:cNvPr>
          <p:cNvCxnSpPr>
            <a:cxnSpLocks/>
          </p:cNvCxnSpPr>
          <p:nvPr userDrawn="1"/>
        </p:nvCxnSpPr>
        <p:spPr>
          <a:xfrm>
            <a:off x="6442365" y="2832493"/>
            <a:ext cx="4908440" cy="0"/>
          </a:xfrm>
          <a:prstGeom prst="line">
            <a:avLst/>
          </a:prstGeom>
          <a:ln w="12700">
            <a:solidFill>
              <a:srgbClr val="54C4F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 Placeholder 4">
            <a:extLst>
              <a:ext uri="{FF2B5EF4-FFF2-40B4-BE49-F238E27FC236}">
                <a16:creationId xmlns:a16="http://schemas.microsoft.com/office/drawing/2014/main" id="{768E1E33-843D-6D43-9B78-A392AD92549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46981" y="3144985"/>
            <a:ext cx="4903824" cy="300220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0" b="0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  <p:sp>
        <p:nvSpPr>
          <p:cNvPr id="48" name="Text Placeholder 4">
            <a:extLst>
              <a:ext uri="{FF2B5EF4-FFF2-40B4-BE49-F238E27FC236}">
                <a16:creationId xmlns:a16="http://schemas.microsoft.com/office/drawing/2014/main" id="{75A72A54-6521-7948-869A-9B187424CFD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46981" y="1565564"/>
            <a:ext cx="4903824" cy="1136067"/>
          </a:xfrm>
          <a:prstGeom prst="rect">
            <a:avLst/>
          </a:prstGeom>
        </p:spPr>
        <p:txBody>
          <a:bodyPr lIns="0" rIns="0" anchor="ctr"/>
          <a:lstStyle>
            <a:lvl1pPr marL="0" indent="0">
              <a:buNone/>
              <a:defRPr sz="2400" b="1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100"/>
              </a:spcBef>
              <a:buNone/>
              <a:defRPr sz="14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 err="1"/>
              <a:t>Título</a:t>
            </a:r>
            <a:r>
              <a:rPr lang="en-US"/>
              <a:t> do </a:t>
            </a:r>
            <a:r>
              <a:rPr lang="en-US" err="1"/>
              <a:t>tópico</a:t>
            </a:r>
            <a:endParaRPr lang="en-US"/>
          </a:p>
          <a:p>
            <a:pPr lvl="1"/>
            <a:r>
              <a:rPr lang="en-US" err="1"/>
              <a:t>Subtítulo</a:t>
            </a:r>
            <a:r>
              <a:rPr lang="en-US"/>
              <a:t> do </a:t>
            </a:r>
            <a:r>
              <a:rPr lang="en-US" err="1"/>
              <a:t>tópico</a:t>
            </a:r>
            <a:endParaRPr lang="en-US"/>
          </a:p>
        </p:txBody>
      </p:sp>
      <p:sp>
        <p:nvSpPr>
          <p:cNvPr id="53" name="Text Placeholder 2">
            <a:extLst>
              <a:ext uri="{FF2B5EF4-FFF2-40B4-BE49-F238E27FC236}">
                <a16:creationId xmlns:a16="http://schemas.microsoft.com/office/drawing/2014/main" id="{F766A65C-93A3-5C4B-B2D7-0BE40094A95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2712" y="1077913"/>
            <a:ext cx="4903825" cy="358598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>
              <a:buNone/>
              <a:defRPr sz="120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pt-BR"/>
              <a:t>TÍTULO DA SEÇÃO DA APRESENTAÇÃO</a:t>
            </a:r>
          </a:p>
        </p:txBody>
      </p:sp>
      <p:sp>
        <p:nvSpPr>
          <p:cNvPr id="54" name="Text Placeholder 4">
            <a:extLst>
              <a:ext uri="{FF2B5EF4-FFF2-40B4-BE49-F238E27FC236}">
                <a16:creationId xmlns:a16="http://schemas.microsoft.com/office/drawing/2014/main" id="{4481B79B-D275-094F-A74E-F79A2F01A72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2036" y="3144985"/>
            <a:ext cx="4903824" cy="300220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0" b="0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  <p:sp>
        <p:nvSpPr>
          <p:cNvPr id="55" name="Text Placeholder 4">
            <a:extLst>
              <a:ext uri="{FF2B5EF4-FFF2-40B4-BE49-F238E27FC236}">
                <a16:creationId xmlns:a16="http://schemas.microsoft.com/office/drawing/2014/main" id="{6880EEB2-2D17-F345-8614-FF47F868083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2036" y="1565564"/>
            <a:ext cx="4903824" cy="1136067"/>
          </a:xfrm>
          <a:prstGeom prst="rect">
            <a:avLst/>
          </a:prstGeom>
        </p:spPr>
        <p:txBody>
          <a:bodyPr lIns="0" rIns="0" anchor="ctr"/>
          <a:lstStyle>
            <a:lvl1pPr marL="0" indent="0">
              <a:buNone/>
              <a:defRPr sz="2400" b="1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100"/>
              </a:spcBef>
              <a:buNone/>
              <a:defRPr sz="14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 err="1"/>
              <a:t>Título</a:t>
            </a:r>
            <a:r>
              <a:rPr lang="en-US"/>
              <a:t> do </a:t>
            </a:r>
            <a:r>
              <a:rPr lang="en-US" err="1"/>
              <a:t>tópico</a:t>
            </a:r>
            <a:endParaRPr lang="en-US"/>
          </a:p>
          <a:p>
            <a:pPr lvl="1"/>
            <a:r>
              <a:rPr lang="en-US" err="1"/>
              <a:t>Subtítulo</a:t>
            </a:r>
            <a:r>
              <a:rPr lang="en-US"/>
              <a:t> do </a:t>
            </a:r>
            <a:r>
              <a:rPr lang="en-US" err="1"/>
              <a:t>tópico</a:t>
            </a:r>
            <a:endParaRPr lang="en-US"/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934BD5DD-D4EF-4946-86CB-AD4ADC80A13E}"/>
              </a:ext>
            </a:extLst>
          </p:cNvPr>
          <p:cNvCxnSpPr>
            <a:cxnSpLocks/>
          </p:cNvCxnSpPr>
          <p:nvPr userDrawn="1"/>
        </p:nvCxnSpPr>
        <p:spPr>
          <a:xfrm>
            <a:off x="822036" y="2832493"/>
            <a:ext cx="4903824" cy="0"/>
          </a:xfrm>
          <a:prstGeom prst="line">
            <a:avLst/>
          </a:prstGeom>
          <a:ln w="12700">
            <a:solidFill>
              <a:srgbClr val="54C4F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55307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2 Colunas">
    <p:bg>
      <p:bgPr>
        <a:solidFill>
          <a:srgbClr val="F0F5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Picture 62">
            <a:extLst>
              <a:ext uri="{FF2B5EF4-FFF2-40B4-BE49-F238E27FC236}">
                <a16:creationId xmlns:a16="http://schemas.microsoft.com/office/drawing/2014/main" id="{8DD36950-25AA-784D-9D02-BB74618968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2860" y="326457"/>
            <a:ext cx="459177" cy="386043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6DF66EF7-97C1-4042-B0FB-83B720BFB0CA}"/>
              </a:ext>
            </a:extLst>
          </p:cNvPr>
          <p:cNvSpPr/>
          <p:nvPr userDrawn="1"/>
        </p:nvSpPr>
        <p:spPr>
          <a:xfrm>
            <a:off x="6087008" y="0"/>
            <a:ext cx="6104992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4" name="Text Placeholder 2">
            <a:extLst>
              <a:ext uri="{FF2B5EF4-FFF2-40B4-BE49-F238E27FC236}">
                <a16:creationId xmlns:a16="http://schemas.microsoft.com/office/drawing/2014/main" id="{30F91318-A067-7949-9AF0-BD1A70889BA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2712" y="1077913"/>
            <a:ext cx="4903825" cy="358598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>
              <a:buNone/>
              <a:defRPr sz="120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pt-BR"/>
              <a:t>TÍTULO DA SEÇÃO DA APRESENTAÇÃO</a:t>
            </a:r>
          </a:p>
        </p:txBody>
      </p:sp>
      <p:sp>
        <p:nvSpPr>
          <p:cNvPr id="35" name="Text Placeholder 4">
            <a:extLst>
              <a:ext uri="{FF2B5EF4-FFF2-40B4-BE49-F238E27FC236}">
                <a16:creationId xmlns:a16="http://schemas.microsoft.com/office/drawing/2014/main" id="{8AD504B3-3E30-864B-8EFF-4CF985137FC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2036" y="3144985"/>
            <a:ext cx="2271158" cy="300220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0" b="0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  <p:sp>
        <p:nvSpPr>
          <p:cNvPr id="36" name="Text Placeholder 4">
            <a:extLst>
              <a:ext uri="{FF2B5EF4-FFF2-40B4-BE49-F238E27FC236}">
                <a16:creationId xmlns:a16="http://schemas.microsoft.com/office/drawing/2014/main" id="{F6837648-CEA7-6140-AA85-881A1E58FBE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2036" y="1565564"/>
            <a:ext cx="4903824" cy="1136067"/>
          </a:xfrm>
          <a:prstGeom prst="rect">
            <a:avLst/>
          </a:prstGeom>
        </p:spPr>
        <p:txBody>
          <a:bodyPr lIns="0" rIns="0" anchor="ctr"/>
          <a:lstStyle>
            <a:lvl1pPr marL="0" indent="0">
              <a:buNone/>
              <a:defRPr sz="2400" b="1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100"/>
              </a:spcBef>
              <a:buNone/>
              <a:defRPr sz="14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 err="1"/>
              <a:t>Título</a:t>
            </a:r>
            <a:r>
              <a:rPr lang="en-US"/>
              <a:t> do slide</a:t>
            </a:r>
          </a:p>
          <a:p>
            <a:pPr lvl="1"/>
            <a:r>
              <a:rPr lang="en-US" err="1"/>
              <a:t>Subtítulo</a:t>
            </a:r>
            <a:r>
              <a:rPr lang="en-US"/>
              <a:t> do </a:t>
            </a:r>
            <a:r>
              <a:rPr lang="en-US" err="1"/>
              <a:t>tópico</a:t>
            </a:r>
            <a:endParaRPr lang="en-US"/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C8307C86-2CE4-CC40-90AA-AF07DBF8B237}"/>
              </a:ext>
            </a:extLst>
          </p:cNvPr>
          <p:cNvCxnSpPr>
            <a:cxnSpLocks/>
          </p:cNvCxnSpPr>
          <p:nvPr userDrawn="1"/>
        </p:nvCxnSpPr>
        <p:spPr>
          <a:xfrm>
            <a:off x="822036" y="2832493"/>
            <a:ext cx="4903824" cy="0"/>
          </a:xfrm>
          <a:prstGeom prst="line">
            <a:avLst/>
          </a:prstGeom>
          <a:ln w="12700">
            <a:solidFill>
              <a:srgbClr val="54C4F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 Placeholder 4">
            <a:extLst>
              <a:ext uri="{FF2B5EF4-FFF2-40B4-BE49-F238E27FC236}">
                <a16:creationId xmlns:a16="http://schemas.microsoft.com/office/drawing/2014/main" id="{2C21F61E-F479-6D4C-B289-FABB082B9F6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54702" y="3144985"/>
            <a:ext cx="2271158" cy="300220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0" b="0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  <p:sp>
        <p:nvSpPr>
          <p:cNvPr id="11" name="Rectangle 11">
            <a:extLst>
              <a:ext uri="{FF2B5EF4-FFF2-40B4-BE49-F238E27FC236}">
                <a16:creationId xmlns:a16="http://schemas.microsoft.com/office/drawing/2014/main" id="{F84E7D9F-55F8-4B76-8866-AA3CBAA52125}"/>
              </a:ext>
            </a:extLst>
          </p:cNvPr>
          <p:cNvSpPr/>
          <p:nvPr userDrawn="1"/>
        </p:nvSpPr>
        <p:spPr>
          <a:xfrm>
            <a:off x="11829139" y="6488668"/>
            <a:ext cx="365760" cy="369332"/>
          </a:xfrm>
          <a:prstGeom prst="rect">
            <a:avLst/>
          </a:prstGeom>
          <a:solidFill>
            <a:srgbClr val="54C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fld id="{57752D14-7858-1D4E-9AB5-9382ECCB154B}" type="slidenum">
              <a:rPr lang="pt-BR" sz="1100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‹nº›</a:t>
            </a:fld>
            <a:endParaRPr lang="pt-BR" sz="1100">
              <a:solidFill>
                <a:srgbClr val="0014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6179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 A + Sub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icon&#10;&#10;Description automatically generated">
            <a:extLst>
              <a:ext uri="{FF2B5EF4-FFF2-40B4-BE49-F238E27FC236}">
                <a16:creationId xmlns:a16="http://schemas.microsoft.com/office/drawing/2014/main" id="{0660A9F3-4EBF-1E4E-9F17-528459E41AA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7129"/>
            <a:ext cx="12192000" cy="6843742"/>
          </a:xfrm>
          <a:prstGeom prst="rect">
            <a:avLst/>
          </a:prstGeom>
        </p:spPr>
      </p:pic>
      <p:sp>
        <p:nvSpPr>
          <p:cNvPr id="13" name="Text Placeholder 30">
            <a:extLst>
              <a:ext uri="{FF2B5EF4-FFF2-40B4-BE49-F238E27FC236}">
                <a16:creationId xmlns:a16="http://schemas.microsoft.com/office/drawing/2014/main" id="{16779A66-C5D1-C342-AD2F-EE3538ECC8A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0024" y="4350932"/>
            <a:ext cx="5218112" cy="224723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pt-BR"/>
              <a:t>Subtítulo da apresentação</a:t>
            </a:r>
          </a:p>
        </p:txBody>
      </p:sp>
      <p:sp>
        <p:nvSpPr>
          <p:cNvPr id="14" name="Text Placeholder 21">
            <a:extLst>
              <a:ext uri="{FF2B5EF4-FFF2-40B4-BE49-F238E27FC236}">
                <a16:creationId xmlns:a16="http://schemas.microsoft.com/office/drawing/2014/main" id="{80088AFC-6763-7F4F-BC48-F352F4A7E9E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20338" y="2136195"/>
            <a:ext cx="5218112" cy="2068587"/>
          </a:xfrm>
          <a:prstGeom prst="rect">
            <a:avLst/>
          </a:prstGeom>
        </p:spPr>
        <p:txBody>
          <a:bodyPr lIns="0" tIns="0" rIns="0" bIns="91440" anchor="b">
            <a:normAutofit/>
          </a:bodyPr>
          <a:lstStyle>
            <a:lvl1pPr marL="0" indent="0">
              <a:lnSpc>
                <a:spcPct val="100000"/>
              </a:lnSpc>
              <a:buNone/>
              <a:defRPr sz="4800" b="1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buNone/>
              <a:defRPr sz="24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err="1"/>
              <a:t>Título</a:t>
            </a:r>
            <a:r>
              <a:rPr lang="en-US"/>
              <a:t> da </a:t>
            </a:r>
            <a:r>
              <a:rPr lang="en-US" err="1"/>
              <a:t>apresentação</a:t>
            </a:r>
            <a:endParaRPr lang="en-US"/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0DA4CAEA-2E0A-5142-853B-AA698F776B1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20338" y="4914440"/>
            <a:ext cx="5218112" cy="244680"/>
          </a:xfrm>
          <a:prstGeom prst="rect">
            <a:avLst/>
          </a:prstGeom>
        </p:spPr>
        <p:txBody>
          <a:bodyPr lIns="0" tIns="0" rIns="0" bIns="91440" anchor="t">
            <a:normAutofit/>
          </a:bodyPr>
          <a:lstStyle>
            <a:lvl1pPr marL="0" indent="0">
              <a:buNone/>
              <a:defRPr sz="1100" b="0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buNone/>
              <a:defRPr sz="2400" b="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/>
              <a:t>NOME DA ÁREA</a:t>
            </a:r>
          </a:p>
        </p:txBody>
      </p: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B1DA6BBB-9EDE-CC4D-998F-A81BC70AD4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20338" y="5750909"/>
            <a:ext cx="5218112" cy="244680"/>
          </a:xfrm>
          <a:prstGeom prst="rect">
            <a:avLst/>
          </a:prstGeom>
        </p:spPr>
        <p:txBody>
          <a:bodyPr lIns="0" tIns="0" rIns="0" bIns="91440" anchor="t">
            <a:noAutofit/>
          </a:bodyPr>
          <a:lstStyle>
            <a:lvl1pPr marL="0" indent="0">
              <a:buNone/>
              <a:defRPr sz="1400" b="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buNone/>
              <a:defRPr sz="2400" b="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/>
              <a:t>DD.MM.AA (Data da </a:t>
            </a:r>
            <a:r>
              <a:rPr lang="en-US" err="1"/>
              <a:t>apresentação</a:t>
            </a:r>
            <a:r>
              <a:rPr lang="en-US"/>
              <a:t>)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F2788D1-9943-544A-91C4-E53E9A511F30}"/>
              </a:ext>
            </a:extLst>
          </p:cNvPr>
          <p:cNvCxnSpPr>
            <a:cxnSpLocks/>
          </p:cNvCxnSpPr>
          <p:nvPr userDrawn="1"/>
        </p:nvCxnSpPr>
        <p:spPr>
          <a:xfrm>
            <a:off x="720024" y="4721805"/>
            <a:ext cx="5218426" cy="0"/>
          </a:xfrm>
          <a:prstGeom prst="line">
            <a:avLst/>
          </a:prstGeom>
          <a:ln w="12700">
            <a:solidFill>
              <a:srgbClr val="54C4F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Graphic 18">
            <a:extLst>
              <a:ext uri="{FF2B5EF4-FFF2-40B4-BE49-F238E27FC236}">
                <a16:creationId xmlns:a16="http://schemas.microsoft.com/office/drawing/2014/main" id="{7E64B4F7-AAD6-184E-A926-300CC02F31F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20024" y="682885"/>
            <a:ext cx="1019761" cy="873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3169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2 Colunas + Imagem">
    <p:bg>
      <p:bgPr>
        <a:solidFill>
          <a:srgbClr val="F0F5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431CCABF-6054-004A-B3F6-06EA55489BBE}"/>
              </a:ext>
            </a:extLst>
          </p:cNvPr>
          <p:cNvSpPr/>
          <p:nvPr userDrawn="1"/>
        </p:nvSpPr>
        <p:spPr>
          <a:xfrm>
            <a:off x="6087008" y="-1"/>
            <a:ext cx="6104992" cy="685799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63" name="Picture 62">
            <a:extLst>
              <a:ext uri="{FF2B5EF4-FFF2-40B4-BE49-F238E27FC236}">
                <a16:creationId xmlns:a16="http://schemas.microsoft.com/office/drawing/2014/main" id="{8DD36950-25AA-784D-9D02-BB74618968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2860" y="326457"/>
            <a:ext cx="459177" cy="386043"/>
          </a:xfrm>
          <a:prstGeom prst="rect">
            <a:avLst/>
          </a:prstGeom>
        </p:spPr>
      </p:pic>
      <p:sp>
        <p:nvSpPr>
          <p:cNvPr id="35" name="Text Placeholder 2">
            <a:extLst>
              <a:ext uri="{FF2B5EF4-FFF2-40B4-BE49-F238E27FC236}">
                <a16:creationId xmlns:a16="http://schemas.microsoft.com/office/drawing/2014/main" id="{9E0BFA88-16E2-0B42-A641-FAB9F3C7AB9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2712" y="1077913"/>
            <a:ext cx="4903825" cy="358598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>
              <a:buNone/>
              <a:defRPr sz="120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pt-BR"/>
              <a:t>TÍTULO DA SEÇÃO DA APRESENTAÇÃO</a:t>
            </a:r>
          </a:p>
        </p:txBody>
      </p:sp>
      <p:sp>
        <p:nvSpPr>
          <p:cNvPr id="36" name="Text Placeholder 4">
            <a:extLst>
              <a:ext uri="{FF2B5EF4-FFF2-40B4-BE49-F238E27FC236}">
                <a16:creationId xmlns:a16="http://schemas.microsoft.com/office/drawing/2014/main" id="{5360A758-0D44-E643-B842-48AC34A10D5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2036" y="3144985"/>
            <a:ext cx="2271158" cy="300220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0" b="0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  <p:sp>
        <p:nvSpPr>
          <p:cNvPr id="37" name="Text Placeholder 4">
            <a:extLst>
              <a:ext uri="{FF2B5EF4-FFF2-40B4-BE49-F238E27FC236}">
                <a16:creationId xmlns:a16="http://schemas.microsoft.com/office/drawing/2014/main" id="{ACE4E720-3CD0-5D4C-AF06-B778E2ABF5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2036" y="1565564"/>
            <a:ext cx="4903824" cy="1136067"/>
          </a:xfrm>
          <a:prstGeom prst="rect">
            <a:avLst/>
          </a:prstGeom>
        </p:spPr>
        <p:txBody>
          <a:bodyPr lIns="0" rIns="0" anchor="ctr"/>
          <a:lstStyle>
            <a:lvl1pPr marL="0" indent="0">
              <a:buNone/>
              <a:defRPr sz="2400" b="1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100"/>
              </a:spcBef>
              <a:buNone/>
              <a:defRPr sz="14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 err="1"/>
              <a:t>Título</a:t>
            </a:r>
            <a:r>
              <a:rPr lang="en-US"/>
              <a:t> do slide</a:t>
            </a:r>
          </a:p>
          <a:p>
            <a:pPr lvl="1"/>
            <a:r>
              <a:rPr lang="en-US" err="1"/>
              <a:t>Subtítulo</a:t>
            </a:r>
            <a:r>
              <a:rPr lang="en-US"/>
              <a:t> do </a:t>
            </a:r>
            <a:r>
              <a:rPr lang="en-US" err="1"/>
              <a:t>tópico</a:t>
            </a:r>
            <a:endParaRPr lang="en-US"/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426144BB-0A40-3B4B-843E-3AC4EFC9C147}"/>
              </a:ext>
            </a:extLst>
          </p:cNvPr>
          <p:cNvCxnSpPr>
            <a:cxnSpLocks/>
          </p:cNvCxnSpPr>
          <p:nvPr userDrawn="1"/>
        </p:nvCxnSpPr>
        <p:spPr>
          <a:xfrm>
            <a:off x="822036" y="2832493"/>
            <a:ext cx="4903824" cy="0"/>
          </a:xfrm>
          <a:prstGeom prst="line">
            <a:avLst/>
          </a:prstGeom>
          <a:ln w="12700">
            <a:solidFill>
              <a:srgbClr val="54C4F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 Placeholder 4">
            <a:extLst>
              <a:ext uri="{FF2B5EF4-FFF2-40B4-BE49-F238E27FC236}">
                <a16:creationId xmlns:a16="http://schemas.microsoft.com/office/drawing/2014/main" id="{4025AF4C-BEF2-3A45-B462-E697CB4B44E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54702" y="3144985"/>
            <a:ext cx="2271158" cy="300220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0" b="0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  <p:sp>
        <p:nvSpPr>
          <p:cNvPr id="40" name="Picture Placeholder 2">
            <a:extLst>
              <a:ext uri="{FF2B5EF4-FFF2-40B4-BE49-F238E27FC236}">
                <a16:creationId xmlns:a16="http://schemas.microsoft.com/office/drawing/2014/main" id="{5EC42123-DBF4-434F-963D-4FCFD593E74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096000" y="0"/>
            <a:ext cx="6104992" cy="3257550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 b="1">
                <a:solidFill>
                  <a:srgbClr val="54C4F4"/>
                </a:solidFill>
              </a:defRPr>
            </a:lvl1pPr>
          </a:lstStyle>
          <a:p>
            <a:r>
              <a:rPr lang="pt-BR"/>
              <a:t>INSIRA UMA IMAGEM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6F312B4-C188-4326-AB7A-F3F83E1DD121}"/>
              </a:ext>
            </a:extLst>
          </p:cNvPr>
          <p:cNvSpPr/>
          <p:nvPr userDrawn="1"/>
        </p:nvSpPr>
        <p:spPr>
          <a:xfrm>
            <a:off x="11829139" y="6488668"/>
            <a:ext cx="365760" cy="369332"/>
          </a:xfrm>
          <a:prstGeom prst="rect">
            <a:avLst/>
          </a:prstGeom>
          <a:solidFill>
            <a:srgbClr val="54C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fld id="{57752D14-7858-1D4E-9AB5-9382ECCB154B}" type="slidenum">
              <a:rPr lang="pt-BR" sz="1100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‹nº›</a:t>
            </a:fld>
            <a:endParaRPr lang="pt-BR" sz="1100">
              <a:solidFill>
                <a:srgbClr val="0014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80116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2 Colunas + Imagem 2">
    <p:bg>
      <p:bgPr>
        <a:solidFill>
          <a:srgbClr val="F0F5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Picture 62">
            <a:extLst>
              <a:ext uri="{FF2B5EF4-FFF2-40B4-BE49-F238E27FC236}">
                <a16:creationId xmlns:a16="http://schemas.microsoft.com/office/drawing/2014/main" id="{8DD36950-25AA-784D-9D02-BB74618968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2860" y="326457"/>
            <a:ext cx="459177" cy="386043"/>
          </a:xfrm>
          <a:prstGeom prst="rect">
            <a:avLst/>
          </a:prstGeom>
        </p:spPr>
      </p:pic>
      <p:sp>
        <p:nvSpPr>
          <p:cNvPr id="36" name="Picture Placeholder 2">
            <a:extLst>
              <a:ext uri="{FF2B5EF4-FFF2-40B4-BE49-F238E27FC236}">
                <a16:creationId xmlns:a16="http://schemas.microsoft.com/office/drawing/2014/main" id="{6137350C-DF61-C54E-93D1-21785BA94B1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 b="1">
                <a:solidFill>
                  <a:srgbClr val="54C4F4"/>
                </a:solidFill>
              </a:defRPr>
            </a:lvl1pPr>
          </a:lstStyle>
          <a:p>
            <a:r>
              <a:rPr lang="pt-BR"/>
              <a:t>INSIRA UMA IMAGEM</a:t>
            </a:r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C28C58DE-3590-4347-A8D2-FB9B2F6A1C5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2712" y="1077913"/>
            <a:ext cx="4903825" cy="358598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>
              <a:buNone/>
              <a:defRPr sz="120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pt-BR"/>
              <a:t>TÍTULO DA SEÇÃO DA APRESENTAÇÃO</a:t>
            </a:r>
          </a:p>
        </p:txBody>
      </p:sp>
      <p:sp>
        <p:nvSpPr>
          <p:cNvPr id="39" name="Text Placeholder 4">
            <a:extLst>
              <a:ext uri="{FF2B5EF4-FFF2-40B4-BE49-F238E27FC236}">
                <a16:creationId xmlns:a16="http://schemas.microsoft.com/office/drawing/2014/main" id="{48ED2632-1195-FF4A-94C3-CB9E3603054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2036" y="1565564"/>
            <a:ext cx="4903824" cy="1136067"/>
          </a:xfrm>
          <a:prstGeom prst="rect">
            <a:avLst/>
          </a:prstGeom>
        </p:spPr>
        <p:txBody>
          <a:bodyPr lIns="0" rIns="0" anchor="ctr"/>
          <a:lstStyle>
            <a:lvl1pPr marL="0" indent="0">
              <a:buNone/>
              <a:defRPr sz="2400" b="1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100"/>
              </a:spcBef>
              <a:buNone/>
              <a:defRPr sz="14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 err="1"/>
              <a:t>Título</a:t>
            </a:r>
            <a:r>
              <a:rPr lang="en-US"/>
              <a:t> do slide</a:t>
            </a:r>
          </a:p>
          <a:p>
            <a:pPr lvl="1"/>
            <a:r>
              <a:rPr lang="en-US" err="1"/>
              <a:t>Subtítulo</a:t>
            </a:r>
            <a:r>
              <a:rPr lang="en-US"/>
              <a:t> do </a:t>
            </a:r>
            <a:r>
              <a:rPr lang="en-US" err="1"/>
              <a:t>tópico</a:t>
            </a:r>
            <a:endParaRPr lang="en-US"/>
          </a:p>
        </p:txBody>
      </p:sp>
      <p:sp>
        <p:nvSpPr>
          <p:cNvPr id="42" name="Text Placeholder 4">
            <a:extLst>
              <a:ext uri="{FF2B5EF4-FFF2-40B4-BE49-F238E27FC236}">
                <a16:creationId xmlns:a16="http://schemas.microsoft.com/office/drawing/2014/main" id="{493BD35E-A91B-7245-8B45-5F558A697F3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2036" y="3144985"/>
            <a:ext cx="2271158" cy="300220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0" b="0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  <p:sp>
        <p:nvSpPr>
          <p:cNvPr id="43" name="Text Placeholder 4">
            <a:extLst>
              <a:ext uri="{FF2B5EF4-FFF2-40B4-BE49-F238E27FC236}">
                <a16:creationId xmlns:a16="http://schemas.microsoft.com/office/drawing/2014/main" id="{F1AAFD6D-5E3A-5642-A774-B5F17F3D05F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54702" y="3144985"/>
            <a:ext cx="2271158" cy="300220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0" b="0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  <p:sp>
        <p:nvSpPr>
          <p:cNvPr id="10" name="Rectangle 11">
            <a:extLst>
              <a:ext uri="{FF2B5EF4-FFF2-40B4-BE49-F238E27FC236}">
                <a16:creationId xmlns:a16="http://schemas.microsoft.com/office/drawing/2014/main" id="{BECE4E38-4AFA-4C11-B3D8-617F59D6D309}"/>
              </a:ext>
            </a:extLst>
          </p:cNvPr>
          <p:cNvSpPr/>
          <p:nvPr userDrawn="1"/>
        </p:nvSpPr>
        <p:spPr>
          <a:xfrm>
            <a:off x="11829139" y="6488668"/>
            <a:ext cx="365760" cy="369332"/>
          </a:xfrm>
          <a:prstGeom prst="rect">
            <a:avLst/>
          </a:prstGeom>
          <a:solidFill>
            <a:srgbClr val="54C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fld id="{57752D14-7858-1D4E-9AB5-9382ECCB154B}" type="slidenum">
              <a:rPr lang="pt-BR" sz="1100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‹nº›</a:t>
            </a:fld>
            <a:endParaRPr lang="pt-BR" sz="1100">
              <a:solidFill>
                <a:srgbClr val="0014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21636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údo 2 Colunas + Imagem 2">
    <p:bg>
      <p:bgPr>
        <a:solidFill>
          <a:srgbClr val="F0F5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Picture 62">
            <a:extLst>
              <a:ext uri="{FF2B5EF4-FFF2-40B4-BE49-F238E27FC236}">
                <a16:creationId xmlns:a16="http://schemas.microsoft.com/office/drawing/2014/main" id="{8DD36950-25AA-784D-9D02-BB74618968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2860" y="326457"/>
            <a:ext cx="459177" cy="386043"/>
          </a:xfrm>
          <a:prstGeom prst="rect">
            <a:avLst/>
          </a:prstGeom>
        </p:spPr>
      </p:pic>
      <p:sp>
        <p:nvSpPr>
          <p:cNvPr id="36" name="Picture Placeholder 2">
            <a:extLst>
              <a:ext uri="{FF2B5EF4-FFF2-40B4-BE49-F238E27FC236}">
                <a16:creationId xmlns:a16="http://schemas.microsoft.com/office/drawing/2014/main" id="{6137350C-DF61-C54E-93D1-21785BA94B1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 b="1">
                <a:solidFill>
                  <a:srgbClr val="54C4F4"/>
                </a:solidFill>
              </a:defRPr>
            </a:lvl1pPr>
          </a:lstStyle>
          <a:p>
            <a:r>
              <a:rPr lang="pt-BR"/>
              <a:t>INSIRA UMA IMAGEM</a:t>
            </a:r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C28C58DE-3590-4347-A8D2-FB9B2F6A1C5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2712" y="1077913"/>
            <a:ext cx="4903825" cy="358598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>
              <a:buNone/>
              <a:defRPr sz="120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pt-BR"/>
              <a:t>TÍTULO DA SEÇÃO DA APRESENTAÇÃO</a:t>
            </a:r>
          </a:p>
        </p:txBody>
      </p:sp>
      <p:sp>
        <p:nvSpPr>
          <p:cNvPr id="39" name="Text Placeholder 4">
            <a:extLst>
              <a:ext uri="{FF2B5EF4-FFF2-40B4-BE49-F238E27FC236}">
                <a16:creationId xmlns:a16="http://schemas.microsoft.com/office/drawing/2014/main" id="{48ED2632-1195-FF4A-94C3-CB9E3603054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2036" y="1565564"/>
            <a:ext cx="4903824" cy="1136067"/>
          </a:xfrm>
          <a:prstGeom prst="rect">
            <a:avLst/>
          </a:prstGeom>
        </p:spPr>
        <p:txBody>
          <a:bodyPr lIns="0" rIns="0" anchor="ctr"/>
          <a:lstStyle>
            <a:lvl1pPr marL="0" indent="0">
              <a:buNone/>
              <a:defRPr sz="2400" b="1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100"/>
              </a:spcBef>
              <a:buNone/>
              <a:defRPr sz="14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 err="1"/>
              <a:t>Título</a:t>
            </a:r>
            <a:r>
              <a:rPr lang="en-US"/>
              <a:t> do slide</a:t>
            </a:r>
          </a:p>
          <a:p>
            <a:pPr lvl="1"/>
            <a:r>
              <a:rPr lang="en-US" err="1"/>
              <a:t>Subtítulo</a:t>
            </a:r>
            <a:r>
              <a:rPr lang="en-US"/>
              <a:t> do </a:t>
            </a:r>
            <a:r>
              <a:rPr lang="en-US" err="1"/>
              <a:t>tópico</a:t>
            </a:r>
            <a:endParaRPr lang="en-US"/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158AA73C-2FD4-4645-B4DC-A245307F09D8}"/>
              </a:ext>
            </a:extLst>
          </p:cNvPr>
          <p:cNvCxnSpPr>
            <a:cxnSpLocks/>
          </p:cNvCxnSpPr>
          <p:nvPr userDrawn="1"/>
        </p:nvCxnSpPr>
        <p:spPr>
          <a:xfrm>
            <a:off x="822036" y="2832493"/>
            <a:ext cx="4903824" cy="0"/>
          </a:xfrm>
          <a:prstGeom prst="line">
            <a:avLst/>
          </a:prstGeom>
          <a:ln w="12700">
            <a:solidFill>
              <a:srgbClr val="54C4F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 Placeholder 4">
            <a:extLst>
              <a:ext uri="{FF2B5EF4-FFF2-40B4-BE49-F238E27FC236}">
                <a16:creationId xmlns:a16="http://schemas.microsoft.com/office/drawing/2014/main" id="{493BD35E-A91B-7245-8B45-5F558A697F3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2036" y="3144985"/>
            <a:ext cx="2271158" cy="300220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0" b="0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  <p:sp>
        <p:nvSpPr>
          <p:cNvPr id="43" name="Text Placeholder 4">
            <a:extLst>
              <a:ext uri="{FF2B5EF4-FFF2-40B4-BE49-F238E27FC236}">
                <a16:creationId xmlns:a16="http://schemas.microsoft.com/office/drawing/2014/main" id="{F1AAFD6D-5E3A-5642-A774-B5F17F3D05F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54702" y="3144985"/>
            <a:ext cx="2271158" cy="300220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0" b="0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  <p:sp>
        <p:nvSpPr>
          <p:cNvPr id="11" name="Rectangle 11">
            <a:extLst>
              <a:ext uri="{FF2B5EF4-FFF2-40B4-BE49-F238E27FC236}">
                <a16:creationId xmlns:a16="http://schemas.microsoft.com/office/drawing/2014/main" id="{783C06C1-3C2D-4415-BC61-9A8F59387B4A}"/>
              </a:ext>
            </a:extLst>
          </p:cNvPr>
          <p:cNvSpPr/>
          <p:nvPr userDrawn="1"/>
        </p:nvSpPr>
        <p:spPr>
          <a:xfrm>
            <a:off x="11829139" y="6488668"/>
            <a:ext cx="365760" cy="369332"/>
          </a:xfrm>
          <a:prstGeom prst="rect">
            <a:avLst/>
          </a:prstGeom>
          <a:solidFill>
            <a:srgbClr val="54C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fld id="{57752D14-7858-1D4E-9AB5-9382ECCB154B}" type="slidenum">
              <a:rPr lang="pt-BR" sz="1100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‹nº›</a:t>
            </a:fld>
            <a:endParaRPr lang="pt-BR" sz="1100">
              <a:solidFill>
                <a:srgbClr val="0014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54603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2 Tópicos 2 Colunas ">
    <p:bg>
      <p:bgPr>
        <a:solidFill>
          <a:srgbClr val="F0F5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Picture 62">
            <a:extLst>
              <a:ext uri="{FF2B5EF4-FFF2-40B4-BE49-F238E27FC236}">
                <a16:creationId xmlns:a16="http://schemas.microsoft.com/office/drawing/2014/main" id="{8DD36950-25AA-784D-9D02-BB74618968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2860" y="326457"/>
            <a:ext cx="459177" cy="386043"/>
          </a:xfrm>
          <a:prstGeom prst="rect">
            <a:avLst/>
          </a:prstGeom>
        </p:spPr>
      </p:pic>
      <p:pic>
        <p:nvPicPr>
          <p:cNvPr id="26" name="Picture 25" descr="A picture containing metalware, gear, stove&#10;&#10;Description automatically generated">
            <a:extLst>
              <a:ext uri="{FF2B5EF4-FFF2-40B4-BE49-F238E27FC236}">
                <a16:creationId xmlns:a16="http://schemas.microsoft.com/office/drawing/2014/main" id="{09BB5D9A-C6BC-FC40-A895-04AE18ECEF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37000"/>
          </a:blip>
          <a:srcRect t="60673" r="26364"/>
          <a:stretch/>
        </p:blipFill>
        <p:spPr>
          <a:xfrm rot="815727">
            <a:off x="8499395" y="-589555"/>
            <a:ext cx="3942478" cy="2419195"/>
          </a:xfrm>
          <a:prstGeom prst="rect">
            <a:avLst/>
          </a:prstGeom>
        </p:spPr>
      </p:pic>
      <p:sp>
        <p:nvSpPr>
          <p:cNvPr id="46" name="Text Placeholder 2">
            <a:extLst>
              <a:ext uri="{FF2B5EF4-FFF2-40B4-BE49-F238E27FC236}">
                <a16:creationId xmlns:a16="http://schemas.microsoft.com/office/drawing/2014/main" id="{1896E23C-C288-9849-A2C6-D5CE336C826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2712" y="1077913"/>
            <a:ext cx="4903825" cy="358598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>
              <a:buNone/>
              <a:defRPr sz="120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pt-BR"/>
              <a:t>TÍTULO DA SEÇÃO DA APRESENTAÇÃO</a:t>
            </a:r>
          </a:p>
        </p:txBody>
      </p:sp>
      <p:sp>
        <p:nvSpPr>
          <p:cNvPr id="48" name="Text Placeholder 4">
            <a:extLst>
              <a:ext uri="{FF2B5EF4-FFF2-40B4-BE49-F238E27FC236}">
                <a16:creationId xmlns:a16="http://schemas.microsoft.com/office/drawing/2014/main" id="{913834B8-8FE3-3B41-9008-AEDD75CAA53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2036" y="1565564"/>
            <a:ext cx="4903824" cy="1136067"/>
          </a:xfrm>
          <a:prstGeom prst="rect">
            <a:avLst/>
          </a:prstGeom>
        </p:spPr>
        <p:txBody>
          <a:bodyPr lIns="0" rIns="0" anchor="ctr"/>
          <a:lstStyle>
            <a:lvl1pPr marL="0" indent="0">
              <a:buNone/>
              <a:defRPr sz="2400" b="1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100"/>
              </a:spcBef>
              <a:buNone/>
              <a:defRPr sz="14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 err="1"/>
              <a:t>Título</a:t>
            </a:r>
            <a:r>
              <a:rPr lang="en-US"/>
              <a:t> do </a:t>
            </a:r>
            <a:r>
              <a:rPr lang="en-US" err="1"/>
              <a:t>tópico</a:t>
            </a:r>
            <a:endParaRPr lang="en-US"/>
          </a:p>
          <a:p>
            <a:pPr lvl="1"/>
            <a:r>
              <a:rPr lang="en-US" err="1"/>
              <a:t>Subtítulo</a:t>
            </a:r>
            <a:r>
              <a:rPr lang="en-US"/>
              <a:t> do </a:t>
            </a:r>
            <a:r>
              <a:rPr lang="en-US" err="1"/>
              <a:t>tópico</a:t>
            </a:r>
            <a:endParaRPr lang="en-US"/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DDFC7AD4-7835-F044-9316-B98B8D03F7CE}"/>
              </a:ext>
            </a:extLst>
          </p:cNvPr>
          <p:cNvCxnSpPr>
            <a:cxnSpLocks/>
          </p:cNvCxnSpPr>
          <p:nvPr userDrawn="1"/>
        </p:nvCxnSpPr>
        <p:spPr>
          <a:xfrm>
            <a:off x="822036" y="2832493"/>
            <a:ext cx="4903824" cy="0"/>
          </a:xfrm>
          <a:prstGeom prst="line">
            <a:avLst/>
          </a:prstGeom>
          <a:ln w="12700">
            <a:solidFill>
              <a:srgbClr val="54C4F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DA311851-78A5-634E-961C-ECBFFE82AD08}"/>
              </a:ext>
            </a:extLst>
          </p:cNvPr>
          <p:cNvCxnSpPr>
            <a:cxnSpLocks/>
          </p:cNvCxnSpPr>
          <p:nvPr userDrawn="1"/>
        </p:nvCxnSpPr>
        <p:spPr>
          <a:xfrm>
            <a:off x="6442365" y="2832493"/>
            <a:ext cx="4908440" cy="0"/>
          </a:xfrm>
          <a:prstGeom prst="line">
            <a:avLst/>
          </a:prstGeom>
          <a:ln w="12700">
            <a:solidFill>
              <a:srgbClr val="54C4F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 Placeholder 4">
            <a:extLst>
              <a:ext uri="{FF2B5EF4-FFF2-40B4-BE49-F238E27FC236}">
                <a16:creationId xmlns:a16="http://schemas.microsoft.com/office/drawing/2014/main" id="{3D3154C8-98BB-F740-B796-962D4035663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46981" y="1565564"/>
            <a:ext cx="4903824" cy="1136067"/>
          </a:xfrm>
          <a:prstGeom prst="rect">
            <a:avLst/>
          </a:prstGeom>
        </p:spPr>
        <p:txBody>
          <a:bodyPr lIns="0" rIns="0" anchor="ctr"/>
          <a:lstStyle>
            <a:lvl1pPr marL="0" indent="0">
              <a:buNone/>
              <a:defRPr sz="2400" b="1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100"/>
              </a:spcBef>
              <a:buNone/>
              <a:defRPr sz="14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 err="1"/>
              <a:t>Título</a:t>
            </a:r>
            <a:r>
              <a:rPr lang="en-US"/>
              <a:t> do </a:t>
            </a:r>
            <a:r>
              <a:rPr lang="en-US" err="1"/>
              <a:t>tópico</a:t>
            </a:r>
            <a:endParaRPr lang="en-US"/>
          </a:p>
          <a:p>
            <a:pPr lvl="1"/>
            <a:r>
              <a:rPr lang="en-US" err="1"/>
              <a:t>Subtítulo</a:t>
            </a:r>
            <a:r>
              <a:rPr lang="en-US"/>
              <a:t> do </a:t>
            </a:r>
            <a:r>
              <a:rPr lang="en-US" err="1"/>
              <a:t>tópico</a:t>
            </a:r>
            <a:endParaRPr lang="en-US"/>
          </a:p>
        </p:txBody>
      </p:sp>
      <p:sp>
        <p:nvSpPr>
          <p:cNvPr id="53" name="Text Placeholder 4">
            <a:extLst>
              <a:ext uri="{FF2B5EF4-FFF2-40B4-BE49-F238E27FC236}">
                <a16:creationId xmlns:a16="http://schemas.microsoft.com/office/drawing/2014/main" id="{1DA9A93C-51D7-824A-A825-A63BE171BA5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446982" y="3144985"/>
            <a:ext cx="2271158" cy="300220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0" b="0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  <p:sp>
        <p:nvSpPr>
          <p:cNvPr id="54" name="Text Placeholder 4">
            <a:extLst>
              <a:ext uri="{FF2B5EF4-FFF2-40B4-BE49-F238E27FC236}">
                <a16:creationId xmlns:a16="http://schemas.microsoft.com/office/drawing/2014/main" id="{A7D9D601-1E02-6A40-9B76-51DCFE81837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79648" y="3144985"/>
            <a:ext cx="2271158" cy="300220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0" b="0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  <p:sp>
        <p:nvSpPr>
          <p:cNvPr id="55" name="Text Placeholder 4">
            <a:extLst>
              <a:ext uri="{FF2B5EF4-FFF2-40B4-BE49-F238E27FC236}">
                <a16:creationId xmlns:a16="http://schemas.microsoft.com/office/drawing/2014/main" id="{E2D51E82-ACB9-5949-94E0-58A51F5C527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2036" y="3144985"/>
            <a:ext cx="2271158" cy="300220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0" b="0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  <p:sp>
        <p:nvSpPr>
          <p:cNvPr id="56" name="Text Placeholder 4">
            <a:extLst>
              <a:ext uri="{FF2B5EF4-FFF2-40B4-BE49-F238E27FC236}">
                <a16:creationId xmlns:a16="http://schemas.microsoft.com/office/drawing/2014/main" id="{5DF18811-7D9C-E840-95AD-DFA3D35DA6B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54702" y="3144985"/>
            <a:ext cx="2271158" cy="300220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0" b="0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3592468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údo 2 Tópicos 2 Colunas ">
    <p:bg>
      <p:bgPr>
        <a:solidFill>
          <a:srgbClr val="F0F5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Picture 62">
            <a:extLst>
              <a:ext uri="{FF2B5EF4-FFF2-40B4-BE49-F238E27FC236}">
                <a16:creationId xmlns:a16="http://schemas.microsoft.com/office/drawing/2014/main" id="{8DD36950-25AA-784D-9D02-BB74618968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2860" y="326457"/>
            <a:ext cx="459177" cy="386043"/>
          </a:xfrm>
          <a:prstGeom prst="rect">
            <a:avLst/>
          </a:prstGeom>
        </p:spPr>
      </p:pic>
      <p:pic>
        <p:nvPicPr>
          <p:cNvPr id="26" name="Picture 25" descr="A picture containing metalware, gear, stove&#10;&#10;Description automatically generated">
            <a:extLst>
              <a:ext uri="{FF2B5EF4-FFF2-40B4-BE49-F238E27FC236}">
                <a16:creationId xmlns:a16="http://schemas.microsoft.com/office/drawing/2014/main" id="{09BB5D9A-C6BC-FC40-A895-04AE18ECEF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37000"/>
          </a:blip>
          <a:srcRect t="60673" r="26364"/>
          <a:stretch/>
        </p:blipFill>
        <p:spPr>
          <a:xfrm rot="815727">
            <a:off x="8499395" y="-589555"/>
            <a:ext cx="3942478" cy="2419195"/>
          </a:xfrm>
          <a:prstGeom prst="rect">
            <a:avLst/>
          </a:prstGeom>
        </p:spPr>
      </p:pic>
      <p:sp>
        <p:nvSpPr>
          <p:cNvPr id="46" name="Text Placeholder 2">
            <a:extLst>
              <a:ext uri="{FF2B5EF4-FFF2-40B4-BE49-F238E27FC236}">
                <a16:creationId xmlns:a16="http://schemas.microsoft.com/office/drawing/2014/main" id="{1896E23C-C288-9849-A2C6-D5CE336C826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2712" y="1077913"/>
            <a:ext cx="4903825" cy="358598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>
              <a:buNone/>
              <a:defRPr sz="120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pt-BR"/>
              <a:t>TÍTULO DA SEÇÃO DA APRESENTAÇÃO</a:t>
            </a:r>
          </a:p>
        </p:txBody>
      </p:sp>
      <p:sp>
        <p:nvSpPr>
          <p:cNvPr id="48" name="Text Placeholder 4">
            <a:extLst>
              <a:ext uri="{FF2B5EF4-FFF2-40B4-BE49-F238E27FC236}">
                <a16:creationId xmlns:a16="http://schemas.microsoft.com/office/drawing/2014/main" id="{913834B8-8FE3-3B41-9008-AEDD75CAA53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2036" y="1565564"/>
            <a:ext cx="4903824" cy="1136067"/>
          </a:xfrm>
          <a:prstGeom prst="rect">
            <a:avLst/>
          </a:prstGeom>
        </p:spPr>
        <p:txBody>
          <a:bodyPr lIns="0" rIns="0" anchor="ctr"/>
          <a:lstStyle>
            <a:lvl1pPr marL="0" indent="0">
              <a:buNone/>
              <a:defRPr sz="2400" b="1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100"/>
              </a:spcBef>
              <a:buNone/>
              <a:defRPr sz="14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 err="1"/>
              <a:t>Título</a:t>
            </a:r>
            <a:r>
              <a:rPr lang="en-US"/>
              <a:t> do </a:t>
            </a:r>
            <a:r>
              <a:rPr lang="en-US" err="1"/>
              <a:t>tópico</a:t>
            </a:r>
            <a:endParaRPr lang="en-US"/>
          </a:p>
          <a:p>
            <a:pPr lvl="1"/>
            <a:r>
              <a:rPr lang="en-US" err="1"/>
              <a:t>Subtítulo</a:t>
            </a:r>
            <a:r>
              <a:rPr lang="en-US"/>
              <a:t> do </a:t>
            </a:r>
            <a:r>
              <a:rPr lang="en-US" err="1"/>
              <a:t>tópico</a:t>
            </a:r>
            <a:endParaRPr lang="en-US"/>
          </a:p>
        </p:txBody>
      </p:sp>
      <p:sp>
        <p:nvSpPr>
          <p:cNvPr id="52" name="Text Placeholder 4">
            <a:extLst>
              <a:ext uri="{FF2B5EF4-FFF2-40B4-BE49-F238E27FC236}">
                <a16:creationId xmlns:a16="http://schemas.microsoft.com/office/drawing/2014/main" id="{3D3154C8-98BB-F740-B796-962D4035663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46981" y="1565564"/>
            <a:ext cx="4903824" cy="1136067"/>
          </a:xfrm>
          <a:prstGeom prst="rect">
            <a:avLst/>
          </a:prstGeom>
        </p:spPr>
        <p:txBody>
          <a:bodyPr lIns="0" rIns="0" anchor="ctr"/>
          <a:lstStyle>
            <a:lvl1pPr marL="0" indent="0">
              <a:buNone/>
              <a:defRPr sz="2400" b="1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100"/>
              </a:spcBef>
              <a:buNone/>
              <a:defRPr sz="14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 err="1"/>
              <a:t>Título</a:t>
            </a:r>
            <a:r>
              <a:rPr lang="en-US"/>
              <a:t> do </a:t>
            </a:r>
            <a:r>
              <a:rPr lang="en-US" err="1"/>
              <a:t>tópico</a:t>
            </a:r>
            <a:endParaRPr lang="en-US"/>
          </a:p>
          <a:p>
            <a:pPr lvl="1"/>
            <a:r>
              <a:rPr lang="en-US" err="1"/>
              <a:t>Subtítulo</a:t>
            </a:r>
            <a:r>
              <a:rPr lang="en-US"/>
              <a:t> do </a:t>
            </a:r>
            <a:r>
              <a:rPr lang="en-US" err="1"/>
              <a:t>tópico</a:t>
            </a:r>
            <a:endParaRPr lang="en-US"/>
          </a:p>
        </p:txBody>
      </p:sp>
      <p:sp>
        <p:nvSpPr>
          <p:cNvPr id="53" name="Text Placeholder 4">
            <a:extLst>
              <a:ext uri="{FF2B5EF4-FFF2-40B4-BE49-F238E27FC236}">
                <a16:creationId xmlns:a16="http://schemas.microsoft.com/office/drawing/2014/main" id="{1DA9A93C-51D7-824A-A825-A63BE171BA5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446982" y="3144985"/>
            <a:ext cx="2271158" cy="300220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0" b="0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  <p:sp>
        <p:nvSpPr>
          <p:cNvPr id="54" name="Text Placeholder 4">
            <a:extLst>
              <a:ext uri="{FF2B5EF4-FFF2-40B4-BE49-F238E27FC236}">
                <a16:creationId xmlns:a16="http://schemas.microsoft.com/office/drawing/2014/main" id="{A7D9D601-1E02-6A40-9B76-51DCFE81837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79648" y="3144985"/>
            <a:ext cx="2271158" cy="300220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0" b="0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  <p:sp>
        <p:nvSpPr>
          <p:cNvPr id="55" name="Text Placeholder 4">
            <a:extLst>
              <a:ext uri="{FF2B5EF4-FFF2-40B4-BE49-F238E27FC236}">
                <a16:creationId xmlns:a16="http://schemas.microsoft.com/office/drawing/2014/main" id="{E2D51E82-ACB9-5949-94E0-58A51F5C527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2036" y="3144985"/>
            <a:ext cx="2271158" cy="300220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0" b="0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  <p:sp>
        <p:nvSpPr>
          <p:cNvPr id="56" name="Text Placeholder 4">
            <a:extLst>
              <a:ext uri="{FF2B5EF4-FFF2-40B4-BE49-F238E27FC236}">
                <a16:creationId xmlns:a16="http://schemas.microsoft.com/office/drawing/2014/main" id="{5DF18811-7D9C-E840-95AD-DFA3D35DA6B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54702" y="3144985"/>
            <a:ext cx="2271158" cy="300220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0" b="0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spcBef>
                <a:spcPts val="1700"/>
              </a:spcBef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 </a:t>
            </a:r>
            <a:r>
              <a:rPr lang="en-US" err="1"/>
              <a:t>Excepteur</a:t>
            </a:r>
            <a:r>
              <a:rPr lang="en-US"/>
              <a:t> </a:t>
            </a:r>
            <a:r>
              <a:rPr lang="en-US" err="1"/>
              <a:t>sint</a:t>
            </a:r>
            <a:r>
              <a:rPr lang="en-US"/>
              <a:t> </a:t>
            </a:r>
            <a:r>
              <a:rPr lang="en-US" err="1"/>
              <a:t>occaecat</a:t>
            </a:r>
            <a:r>
              <a:rPr lang="en-US"/>
              <a:t> </a:t>
            </a:r>
            <a:r>
              <a:rPr lang="en-US" err="1"/>
              <a:t>cupidatat</a:t>
            </a:r>
            <a:r>
              <a:rPr lang="en-US"/>
              <a:t> non </a:t>
            </a:r>
            <a:r>
              <a:rPr lang="en-US" err="1"/>
              <a:t>proident</a:t>
            </a:r>
            <a:r>
              <a:rPr lang="en-US"/>
              <a:t>, sunt in culpa qui </a:t>
            </a:r>
            <a:r>
              <a:rPr lang="en-US" err="1"/>
              <a:t>officia</a:t>
            </a:r>
            <a:r>
              <a:rPr lang="en-US"/>
              <a:t> </a:t>
            </a:r>
            <a:r>
              <a:rPr lang="en-US" err="1"/>
              <a:t>deserunt</a:t>
            </a:r>
            <a:r>
              <a:rPr lang="en-US"/>
              <a:t> </a:t>
            </a:r>
            <a:r>
              <a:rPr lang="en-US" err="1"/>
              <a:t>mollit</a:t>
            </a:r>
            <a:r>
              <a:rPr lang="en-US"/>
              <a:t> </a:t>
            </a:r>
            <a:r>
              <a:rPr lang="en-US" err="1"/>
              <a:t>anim</a:t>
            </a:r>
            <a:r>
              <a:rPr lang="en-US"/>
              <a:t> id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laborum</a:t>
            </a:r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314451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em Branc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02559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&#10;&#10;Description automatically generated">
            <a:extLst>
              <a:ext uri="{FF2B5EF4-FFF2-40B4-BE49-F238E27FC236}">
                <a16:creationId xmlns:a16="http://schemas.microsoft.com/office/drawing/2014/main" id="{75613C99-9EE2-5C4A-9243-FFF8DBB6526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21">
            <a:extLst>
              <a:ext uri="{FF2B5EF4-FFF2-40B4-BE49-F238E27FC236}">
                <a16:creationId xmlns:a16="http://schemas.microsoft.com/office/drawing/2014/main" id="{E22B033C-E613-E94B-A3EA-5062E42BD10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3883" y="2136195"/>
            <a:ext cx="5218112" cy="2426581"/>
          </a:xfrm>
          <a:prstGeom prst="rect">
            <a:avLst/>
          </a:prstGeom>
        </p:spPr>
        <p:txBody>
          <a:bodyPr lIns="0" tIns="0" rIns="0" bIns="91440" anchor="b">
            <a:normAutofit/>
          </a:bodyPr>
          <a:lstStyle>
            <a:lvl1pPr marL="0" indent="0">
              <a:lnSpc>
                <a:spcPct val="100000"/>
              </a:lnSpc>
              <a:buNone/>
              <a:defRPr sz="4800" b="1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buNone/>
              <a:defRPr sz="24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err="1"/>
              <a:t>Título</a:t>
            </a:r>
            <a:r>
              <a:rPr lang="en-US"/>
              <a:t> da </a:t>
            </a:r>
            <a:r>
              <a:rPr lang="en-US" err="1"/>
              <a:t>apresentação</a:t>
            </a:r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3BAAAAB-1EDC-994C-A503-BA58C25723A8}"/>
              </a:ext>
            </a:extLst>
          </p:cNvPr>
          <p:cNvCxnSpPr>
            <a:cxnSpLocks/>
          </p:cNvCxnSpPr>
          <p:nvPr userDrawn="1"/>
        </p:nvCxnSpPr>
        <p:spPr>
          <a:xfrm>
            <a:off x="720024" y="4721805"/>
            <a:ext cx="5218426" cy="0"/>
          </a:xfrm>
          <a:prstGeom prst="line">
            <a:avLst/>
          </a:prstGeom>
          <a:ln w="12700">
            <a:solidFill>
              <a:srgbClr val="54C4F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21">
            <a:extLst>
              <a:ext uri="{FF2B5EF4-FFF2-40B4-BE49-F238E27FC236}">
                <a16:creationId xmlns:a16="http://schemas.microsoft.com/office/drawing/2014/main" id="{1CA1FD26-3A88-0E4E-AB8B-60C350EEF72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20338" y="4914440"/>
            <a:ext cx="5218112" cy="244680"/>
          </a:xfrm>
          <a:prstGeom prst="rect">
            <a:avLst/>
          </a:prstGeom>
        </p:spPr>
        <p:txBody>
          <a:bodyPr lIns="0" tIns="0" rIns="0" bIns="91440" anchor="t">
            <a:normAutofit/>
          </a:bodyPr>
          <a:lstStyle>
            <a:lvl1pPr marL="0" indent="0">
              <a:buNone/>
              <a:defRPr sz="1100" b="0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buNone/>
              <a:defRPr sz="2400" b="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/>
              <a:t>NOME DA ÁREA</a:t>
            </a:r>
          </a:p>
        </p:txBody>
      </p:sp>
      <p:sp>
        <p:nvSpPr>
          <p:cNvPr id="9" name="Text Placeholder 21">
            <a:extLst>
              <a:ext uri="{FF2B5EF4-FFF2-40B4-BE49-F238E27FC236}">
                <a16:creationId xmlns:a16="http://schemas.microsoft.com/office/drawing/2014/main" id="{E511A215-42D0-D242-8964-FCA59BF1D66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20338" y="5750909"/>
            <a:ext cx="5218112" cy="244680"/>
          </a:xfrm>
          <a:prstGeom prst="rect">
            <a:avLst/>
          </a:prstGeom>
        </p:spPr>
        <p:txBody>
          <a:bodyPr lIns="0" tIns="0" rIns="0" bIns="91440" anchor="t">
            <a:noAutofit/>
          </a:bodyPr>
          <a:lstStyle>
            <a:lvl1pPr marL="0" indent="0">
              <a:buNone/>
              <a:defRPr sz="1400" b="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buNone/>
              <a:defRPr sz="2400" b="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/>
              <a:t>DD.MM.AA (Data da </a:t>
            </a:r>
            <a:r>
              <a:rPr lang="en-US" err="1"/>
              <a:t>apresentação</a:t>
            </a:r>
            <a:r>
              <a:rPr lang="en-US"/>
              <a:t>)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5075B3CB-FF9B-594C-9E5E-3599AB784D4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20024" y="682885"/>
            <a:ext cx="1019761" cy="873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1636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 B + Subtítul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&#10;&#10;Description automatically generated">
            <a:extLst>
              <a:ext uri="{FF2B5EF4-FFF2-40B4-BE49-F238E27FC236}">
                <a16:creationId xmlns:a16="http://schemas.microsoft.com/office/drawing/2014/main" id="{1B7FC3A7-DCA8-7E47-88A8-25C421CB6D0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Text Placeholder 30">
            <a:extLst>
              <a:ext uri="{FF2B5EF4-FFF2-40B4-BE49-F238E27FC236}">
                <a16:creationId xmlns:a16="http://schemas.microsoft.com/office/drawing/2014/main" id="{16779A66-C5D1-C342-AD2F-EE3538ECC8A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0024" y="4350932"/>
            <a:ext cx="5218112" cy="224723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pt-BR"/>
              <a:t>Subtítulo da apresentação</a:t>
            </a:r>
          </a:p>
        </p:txBody>
      </p:sp>
      <p:sp>
        <p:nvSpPr>
          <p:cNvPr id="14" name="Text Placeholder 21">
            <a:extLst>
              <a:ext uri="{FF2B5EF4-FFF2-40B4-BE49-F238E27FC236}">
                <a16:creationId xmlns:a16="http://schemas.microsoft.com/office/drawing/2014/main" id="{80088AFC-6763-7F4F-BC48-F352F4A7E9E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20338" y="2136195"/>
            <a:ext cx="5218112" cy="2068587"/>
          </a:xfrm>
          <a:prstGeom prst="rect">
            <a:avLst/>
          </a:prstGeom>
        </p:spPr>
        <p:txBody>
          <a:bodyPr lIns="0" tIns="0" rIns="0" bIns="91440" anchor="b">
            <a:normAutofit/>
          </a:bodyPr>
          <a:lstStyle>
            <a:lvl1pPr marL="0" indent="0">
              <a:lnSpc>
                <a:spcPct val="100000"/>
              </a:lnSpc>
              <a:buNone/>
              <a:defRPr sz="4800" b="1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buNone/>
              <a:defRPr sz="24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err="1"/>
              <a:t>Título</a:t>
            </a:r>
            <a:r>
              <a:rPr lang="en-US"/>
              <a:t> da </a:t>
            </a:r>
            <a:r>
              <a:rPr lang="en-US" err="1"/>
              <a:t>apresentação</a:t>
            </a:r>
            <a:endParaRPr lang="en-US"/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0DA4CAEA-2E0A-5142-853B-AA698F776B1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20338" y="4914440"/>
            <a:ext cx="5218112" cy="244680"/>
          </a:xfrm>
          <a:prstGeom prst="rect">
            <a:avLst/>
          </a:prstGeom>
        </p:spPr>
        <p:txBody>
          <a:bodyPr lIns="0" tIns="0" rIns="0" bIns="91440" anchor="t">
            <a:normAutofit/>
          </a:bodyPr>
          <a:lstStyle>
            <a:lvl1pPr marL="0" indent="0">
              <a:buNone/>
              <a:defRPr sz="1100" b="0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buNone/>
              <a:defRPr sz="2400" b="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/>
              <a:t>NOME DA ÁREA</a:t>
            </a:r>
          </a:p>
        </p:txBody>
      </p: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B1DA6BBB-9EDE-CC4D-998F-A81BC70AD4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20338" y="5750909"/>
            <a:ext cx="5218112" cy="244680"/>
          </a:xfrm>
          <a:prstGeom prst="rect">
            <a:avLst/>
          </a:prstGeom>
        </p:spPr>
        <p:txBody>
          <a:bodyPr lIns="0" tIns="0" rIns="0" bIns="91440" anchor="t">
            <a:noAutofit/>
          </a:bodyPr>
          <a:lstStyle>
            <a:lvl1pPr marL="0" indent="0">
              <a:buNone/>
              <a:defRPr sz="1400" b="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buNone/>
              <a:defRPr sz="2400" b="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/>
              <a:t>DD.MM.AA (Data da </a:t>
            </a:r>
            <a:r>
              <a:rPr lang="en-US" err="1"/>
              <a:t>apresentação</a:t>
            </a:r>
            <a:r>
              <a:rPr lang="en-US"/>
              <a:t>)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F2788D1-9943-544A-91C4-E53E9A511F30}"/>
              </a:ext>
            </a:extLst>
          </p:cNvPr>
          <p:cNvCxnSpPr>
            <a:cxnSpLocks/>
          </p:cNvCxnSpPr>
          <p:nvPr userDrawn="1"/>
        </p:nvCxnSpPr>
        <p:spPr>
          <a:xfrm>
            <a:off x="720024" y="4721805"/>
            <a:ext cx="5218426" cy="0"/>
          </a:xfrm>
          <a:prstGeom prst="line">
            <a:avLst/>
          </a:prstGeom>
          <a:ln w="12700">
            <a:solidFill>
              <a:srgbClr val="54C4F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Graphic 18">
            <a:extLst>
              <a:ext uri="{FF2B5EF4-FFF2-40B4-BE49-F238E27FC236}">
                <a16:creationId xmlns:a16="http://schemas.microsoft.com/office/drawing/2014/main" id="{7E64B4F7-AAD6-184E-A926-300CC02F31F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20024" y="682885"/>
            <a:ext cx="1019761" cy="873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0910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, icon&#10;&#10;Description automatically generated">
            <a:extLst>
              <a:ext uri="{FF2B5EF4-FFF2-40B4-BE49-F238E27FC236}">
                <a16:creationId xmlns:a16="http://schemas.microsoft.com/office/drawing/2014/main" id="{47D6D24E-491F-4548-BB68-BA6123ADF3F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21">
            <a:extLst>
              <a:ext uri="{FF2B5EF4-FFF2-40B4-BE49-F238E27FC236}">
                <a16:creationId xmlns:a16="http://schemas.microsoft.com/office/drawing/2014/main" id="{E22B033C-E613-E94B-A3EA-5062E42BD10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3883" y="2136195"/>
            <a:ext cx="5218112" cy="2426581"/>
          </a:xfrm>
          <a:prstGeom prst="rect">
            <a:avLst/>
          </a:prstGeom>
        </p:spPr>
        <p:txBody>
          <a:bodyPr lIns="0" tIns="0" rIns="0" bIns="91440" anchor="b">
            <a:normAutofit/>
          </a:bodyPr>
          <a:lstStyle>
            <a:lvl1pPr marL="0" indent="0">
              <a:lnSpc>
                <a:spcPct val="100000"/>
              </a:lnSpc>
              <a:buNone/>
              <a:defRPr sz="4800" b="1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buNone/>
              <a:defRPr sz="24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err="1"/>
              <a:t>Título</a:t>
            </a:r>
            <a:r>
              <a:rPr lang="en-US"/>
              <a:t> da </a:t>
            </a:r>
            <a:r>
              <a:rPr lang="en-US" err="1"/>
              <a:t>apresentação</a:t>
            </a:r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3BAAAAB-1EDC-994C-A503-BA58C25723A8}"/>
              </a:ext>
            </a:extLst>
          </p:cNvPr>
          <p:cNvCxnSpPr>
            <a:cxnSpLocks/>
          </p:cNvCxnSpPr>
          <p:nvPr userDrawn="1"/>
        </p:nvCxnSpPr>
        <p:spPr>
          <a:xfrm>
            <a:off x="720024" y="4721805"/>
            <a:ext cx="5218426" cy="0"/>
          </a:xfrm>
          <a:prstGeom prst="line">
            <a:avLst/>
          </a:prstGeom>
          <a:ln w="12700">
            <a:solidFill>
              <a:srgbClr val="54C4F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21">
            <a:extLst>
              <a:ext uri="{FF2B5EF4-FFF2-40B4-BE49-F238E27FC236}">
                <a16:creationId xmlns:a16="http://schemas.microsoft.com/office/drawing/2014/main" id="{1CA1FD26-3A88-0E4E-AB8B-60C350EEF72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20338" y="4914440"/>
            <a:ext cx="5218112" cy="244680"/>
          </a:xfrm>
          <a:prstGeom prst="rect">
            <a:avLst/>
          </a:prstGeom>
        </p:spPr>
        <p:txBody>
          <a:bodyPr lIns="0" tIns="0" rIns="0" bIns="91440" anchor="t">
            <a:normAutofit/>
          </a:bodyPr>
          <a:lstStyle>
            <a:lvl1pPr marL="0" indent="0">
              <a:buNone/>
              <a:defRPr sz="1100" b="0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buNone/>
              <a:defRPr sz="2400" b="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/>
              <a:t>NOME DA ÁREA</a:t>
            </a:r>
          </a:p>
        </p:txBody>
      </p:sp>
      <p:sp>
        <p:nvSpPr>
          <p:cNvPr id="9" name="Text Placeholder 21">
            <a:extLst>
              <a:ext uri="{FF2B5EF4-FFF2-40B4-BE49-F238E27FC236}">
                <a16:creationId xmlns:a16="http://schemas.microsoft.com/office/drawing/2014/main" id="{E511A215-42D0-D242-8964-FCA59BF1D66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20338" y="5750909"/>
            <a:ext cx="5218112" cy="244680"/>
          </a:xfrm>
          <a:prstGeom prst="rect">
            <a:avLst/>
          </a:prstGeom>
        </p:spPr>
        <p:txBody>
          <a:bodyPr lIns="0" tIns="0" rIns="0" bIns="91440" anchor="t">
            <a:noAutofit/>
          </a:bodyPr>
          <a:lstStyle>
            <a:lvl1pPr marL="0" indent="0">
              <a:buNone/>
              <a:defRPr sz="1400" b="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buNone/>
              <a:defRPr sz="2400" b="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/>
              <a:t>DD.MM.AA (Data da </a:t>
            </a:r>
            <a:r>
              <a:rPr lang="en-US" err="1"/>
              <a:t>apresentação</a:t>
            </a:r>
            <a:r>
              <a:rPr lang="en-US"/>
              <a:t>)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5075B3CB-FF9B-594C-9E5E-3599AB784D4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20024" y="682885"/>
            <a:ext cx="1019761" cy="873320"/>
          </a:xfrm>
          <a:prstGeom prst="rect">
            <a:avLst/>
          </a:prstGeom>
        </p:spPr>
      </p:pic>
      <p:pic>
        <p:nvPicPr>
          <p:cNvPr id="2" name="Imagem 1" descr="Logotipo, nome da empresa&#10;&#10;Descrição gerada automaticamente">
            <a:extLst>
              <a:ext uri="{FF2B5EF4-FFF2-40B4-BE49-F238E27FC236}">
                <a16:creationId xmlns:a16="http://schemas.microsoft.com/office/drawing/2014/main" id="{DBF10483-AA8E-845F-A07E-F9A4077D1A3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" t="2955" r="1289" b="4192"/>
          <a:stretch/>
        </p:blipFill>
        <p:spPr>
          <a:xfrm>
            <a:off x="10168879" y="820040"/>
            <a:ext cx="1296415" cy="599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7569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 C + Subtítul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ext, icon&#10;&#10;Description automatically generated">
            <a:extLst>
              <a:ext uri="{FF2B5EF4-FFF2-40B4-BE49-F238E27FC236}">
                <a16:creationId xmlns:a16="http://schemas.microsoft.com/office/drawing/2014/main" id="{45323265-860C-CD4C-85C6-91CB8F35FBE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Text Placeholder 30">
            <a:extLst>
              <a:ext uri="{FF2B5EF4-FFF2-40B4-BE49-F238E27FC236}">
                <a16:creationId xmlns:a16="http://schemas.microsoft.com/office/drawing/2014/main" id="{16779A66-C5D1-C342-AD2F-EE3538ECC8A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0024" y="4350932"/>
            <a:ext cx="5218112" cy="224723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pt-BR"/>
              <a:t>Subtítulo da apresentação</a:t>
            </a:r>
          </a:p>
        </p:txBody>
      </p:sp>
      <p:sp>
        <p:nvSpPr>
          <p:cNvPr id="14" name="Text Placeholder 21">
            <a:extLst>
              <a:ext uri="{FF2B5EF4-FFF2-40B4-BE49-F238E27FC236}">
                <a16:creationId xmlns:a16="http://schemas.microsoft.com/office/drawing/2014/main" id="{80088AFC-6763-7F4F-BC48-F352F4A7E9E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20338" y="2136195"/>
            <a:ext cx="5218112" cy="2068587"/>
          </a:xfrm>
          <a:prstGeom prst="rect">
            <a:avLst/>
          </a:prstGeom>
        </p:spPr>
        <p:txBody>
          <a:bodyPr lIns="0" tIns="0" rIns="0" bIns="91440" anchor="b">
            <a:normAutofit/>
          </a:bodyPr>
          <a:lstStyle>
            <a:lvl1pPr marL="0" indent="0">
              <a:lnSpc>
                <a:spcPct val="100000"/>
              </a:lnSpc>
              <a:buNone/>
              <a:defRPr sz="4800" b="1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buNone/>
              <a:defRPr sz="24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err="1"/>
              <a:t>Título</a:t>
            </a:r>
            <a:r>
              <a:rPr lang="en-US"/>
              <a:t> da </a:t>
            </a:r>
            <a:r>
              <a:rPr lang="en-US" err="1"/>
              <a:t>apresentação</a:t>
            </a:r>
            <a:endParaRPr lang="en-US"/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0DA4CAEA-2E0A-5142-853B-AA698F776B1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20338" y="4914440"/>
            <a:ext cx="5218112" cy="244680"/>
          </a:xfrm>
          <a:prstGeom prst="rect">
            <a:avLst/>
          </a:prstGeom>
        </p:spPr>
        <p:txBody>
          <a:bodyPr lIns="0" tIns="0" rIns="0" bIns="91440" anchor="t">
            <a:normAutofit/>
          </a:bodyPr>
          <a:lstStyle>
            <a:lvl1pPr marL="0" indent="0">
              <a:buNone/>
              <a:defRPr sz="1100" b="0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buNone/>
              <a:defRPr sz="2400" b="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/>
              <a:t>NOME DA ÁREA</a:t>
            </a:r>
          </a:p>
        </p:txBody>
      </p: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B1DA6BBB-9EDE-CC4D-998F-A81BC70AD4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20338" y="5750909"/>
            <a:ext cx="5218112" cy="244680"/>
          </a:xfrm>
          <a:prstGeom prst="rect">
            <a:avLst/>
          </a:prstGeom>
        </p:spPr>
        <p:txBody>
          <a:bodyPr lIns="0" tIns="0" rIns="0" bIns="91440" anchor="t">
            <a:noAutofit/>
          </a:bodyPr>
          <a:lstStyle>
            <a:lvl1pPr marL="0" indent="0">
              <a:buNone/>
              <a:defRPr sz="1400" b="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buNone/>
              <a:defRPr sz="2400" b="0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/>
              <a:t>DD.MM.AA (Data da </a:t>
            </a:r>
            <a:r>
              <a:rPr lang="en-US" err="1"/>
              <a:t>apresentação</a:t>
            </a:r>
            <a:r>
              <a:rPr lang="en-US"/>
              <a:t>)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F2788D1-9943-544A-91C4-E53E9A511F30}"/>
              </a:ext>
            </a:extLst>
          </p:cNvPr>
          <p:cNvCxnSpPr>
            <a:cxnSpLocks/>
          </p:cNvCxnSpPr>
          <p:nvPr userDrawn="1"/>
        </p:nvCxnSpPr>
        <p:spPr>
          <a:xfrm>
            <a:off x="720024" y="4721805"/>
            <a:ext cx="5218426" cy="0"/>
          </a:xfrm>
          <a:prstGeom prst="line">
            <a:avLst/>
          </a:prstGeom>
          <a:ln w="12700">
            <a:solidFill>
              <a:srgbClr val="54C4F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Graphic 18">
            <a:extLst>
              <a:ext uri="{FF2B5EF4-FFF2-40B4-BE49-F238E27FC236}">
                <a16:creationId xmlns:a16="http://schemas.microsoft.com/office/drawing/2014/main" id="{7E64B4F7-AAD6-184E-A926-300CC02F31F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20024" y="682885"/>
            <a:ext cx="1019761" cy="873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802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D5751C70-5A8B-A847-BEBD-9000082F283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EEEED51-1655-A946-9AA1-1E6D03D6EF78}"/>
              </a:ext>
            </a:extLst>
          </p:cNvPr>
          <p:cNvCxnSpPr>
            <a:cxnSpLocks/>
          </p:cNvCxnSpPr>
          <p:nvPr userDrawn="1"/>
        </p:nvCxnSpPr>
        <p:spPr>
          <a:xfrm>
            <a:off x="726923" y="4681559"/>
            <a:ext cx="5145539" cy="0"/>
          </a:xfrm>
          <a:prstGeom prst="line">
            <a:avLst/>
          </a:prstGeom>
          <a:ln>
            <a:solidFill>
              <a:srgbClr val="54C4F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 Placeholder 30">
            <a:extLst>
              <a:ext uri="{FF2B5EF4-FFF2-40B4-BE49-F238E27FC236}">
                <a16:creationId xmlns:a16="http://schemas.microsoft.com/office/drawing/2014/main" id="{8E690A40-C6AD-E04B-B00A-E751FD963F1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0024" y="4891273"/>
            <a:ext cx="5218112" cy="224723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1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pt-BR"/>
              <a:t>SUBTÍTULO DA SEÇÃO DA APRESENTAÇÃO</a:t>
            </a:r>
          </a:p>
        </p:txBody>
      </p:sp>
      <p:sp>
        <p:nvSpPr>
          <p:cNvPr id="74" name="Text Placeholder 21">
            <a:extLst>
              <a:ext uri="{FF2B5EF4-FFF2-40B4-BE49-F238E27FC236}">
                <a16:creationId xmlns:a16="http://schemas.microsoft.com/office/drawing/2014/main" id="{AD2B5476-61DD-D14E-BF45-70CBC96EE98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20338" y="2903666"/>
            <a:ext cx="5218112" cy="1472502"/>
          </a:xfrm>
          <a:prstGeom prst="rect">
            <a:avLst/>
          </a:prstGeom>
        </p:spPr>
        <p:txBody>
          <a:bodyPr lIns="0" tIns="0" rIns="0" bIns="91440" anchor="ctr">
            <a:normAutofit/>
          </a:bodyPr>
          <a:lstStyle>
            <a:lvl1pPr marL="0" indent="0">
              <a:lnSpc>
                <a:spcPct val="100000"/>
              </a:lnSpc>
              <a:buNone/>
              <a:defRPr sz="3600" b="1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buNone/>
              <a:defRPr sz="24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err="1"/>
              <a:t>Título</a:t>
            </a:r>
            <a:r>
              <a:rPr lang="en-US"/>
              <a:t> da </a:t>
            </a:r>
            <a:r>
              <a:rPr lang="en-US" err="1"/>
              <a:t>seção</a:t>
            </a:r>
            <a:r>
              <a:rPr lang="en-US"/>
              <a:t> </a:t>
            </a:r>
            <a:br>
              <a:rPr lang="en-US"/>
            </a:br>
            <a:r>
              <a:rPr lang="en-US"/>
              <a:t>da </a:t>
            </a:r>
            <a:r>
              <a:rPr lang="en-US" err="1"/>
              <a:t>apresentação</a:t>
            </a:r>
            <a:endParaRPr lang="en-US"/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AB557D47-A6C7-B64C-9435-1179EF5EB04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338" y="1717135"/>
            <a:ext cx="5218112" cy="861604"/>
          </a:xfrm>
          <a:prstGeom prst="rect">
            <a:avLst/>
          </a:prstGeom>
        </p:spPr>
        <p:txBody>
          <a:bodyPr lIns="0" tIns="0" rIns="0" bIns="91440" anchor="b">
            <a:normAutofit/>
          </a:bodyPr>
          <a:lstStyle>
            <a:lvl1pPr marL="0" indent="0">
              <a:lnSpc>
                <a:spcPct val="100000"/>
              </a:lnSpc>
              <a:buNone/>
              <a:defRPr sz="4400" b="1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0" indent="0">
              <a:buNone/>
              <a:defRPr sz="24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/>
              <a:t>1.</a:t>
            </a: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0D140EB1-2CCD-ED4E-9126-EE0D2AFB007E}"/>
              </a:ext>
            </a:extLst>
          </p:cNvPr>
          <p:cNvSpPr/>
          <p:nvPr userDrawn="1"/>
        </p:nvSpPr>
        <p:spPr>
          <a:xfrm>
            <a:off x="11829139" y="6488668"/>
            <a:ext cx="365760" cy="369332"/>
          </a:xfrm>
          <a:prstGeom prst="rect">
            <a:avLst/>
          </a:prstGeom>
          <a:solidFill>
            <a:srgbClr val="54C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fld id="{57752D14-7858-1D4E-9AB5-9382ECCB154B}" type="slidenum">
              <a:rPr lang="pt-BR" sz="1100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‹nº›</a:t>
            </a:fld>
            <a:endParaRPr lang="pt-BR" sz="1100">
              <a:solidFill>
                <a:srgbClr val="0014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77882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392960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bg>
      <p:bgPr>
        <a:solidFill>
          <a:srgbClr val="F0F5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picture containing metalware, gear, stove&#10;&#10;Description automatically generated">
            <a:extLst>
              <a:ext uri="{FF2B5EF4-FFF2-40B4-BE49-F238E27FC236}">
                <a16:creationId xmlns:a16="http://schemas.microsoft.com/office/drawing/2014/main" id="{03B8DD80-5313-2647-98DE-4E348ADADA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37000"/>
          </a:blip>
          <a:srcRect t="60673" r="26364"/>
          <a:stretch/>
        </p:blipFill>
        <p:spPr>
          <a:xfrm rot="815727">
            <a:off x="8499395" y="-589555"/>
            <a:ext cx="3942478" cy="241919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0E58B68-37F7-094B-91F4-A16F2ED5D34E}"/>
              </a:ext>
            </a:extLst>
          </p:cNvPr>
          <p:cNvSpPr/>
          <p:nvPr userDrawn="1"/>
        </p:nvSpPr>
        <p:spPr>
          <a:xfrm>
            <a:off x="374290" y="1085425"/>
            <a:ext cx="3466867" cy="5052707"/>
          </a:xfrm>
          <a:prstGeom prst="rect">
            <a:avLst/>
          </a:prstGeom>
          <a:solidFill>
            <a:srgbClr val="54C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C9118D7-9D81-A041-9ED0-72A9A13A99F2}"/>
              </a:ext>
            </a:extLst>
          </p:cNvPr>
          <p:cNvSpPr/>
          <p:nvPr userDrawn="1"/>
        </p:nvSpPr>
        <p:spPr>
          <a:xfrm>
            <a:off x="3829727" y="1085425"/>
            <a:ext cx="7992211" cy="50527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8640" tIns="274320" rIns="640080" rtlCol="0" anchor="ctr"/>
          <a:lstStyle/>
          <a:p>
            <a:pPr algn="ctr"/>
            <a:endParaRPr lang="pt-BR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AF2FC6A-8579-F246-8A3D-3D7E48E7ACF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2860" y="326457"/>
            <a:ext cx="459177" cy="386043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997DB5C-0832-354B-BD47-04C01FF2E20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4291" y="1085423"/>
            <a:ext cx="3454910" cy="5052707"/>
          </a:xfrm>
          <a:prstGeom prst="rect">
            <a:avLst/>
          </a:prstGeom>
        </p:spPr>
        <p:txBody>
          <a:bodyPr lIns="457200" tIns="457200" rIns="457200" bIns="457200" anchor="ctr">
            <a:normAutofit/>
          </a:bodyPr>
          <a:lstStyle>
            <a:lvl1pPr marL="0" indent="0" algn="ctr">
              <a:buNone/>
              <a:defRPr sz="3600" b="1">
                <a:solidFill>
                  <a:srgbClr val="F0F5FE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Agenda</a:t>
            </a:r>
            <a:endParaRPr lang="pt-BR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DB9E6F86-9284-A84C-A0B0-4E4D1B1942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41157" y="1085422"/>
            <a:ext cx="7980781" cy="5052709"/>
          </a:xfrm>
          <a:prstGeom prst="rect">
            <a:avLst/>
          </a:prstGeom>
        </p:spPr>
        <p:txBody>
          <a:bodyPr lIns="914400" tIns="457200" rIns="457200" bIns="457200" anchor="ctr">
            <a:normAutofit/>
          </a:bodyPr>
          <a:lstStyle>
            <a:lvl1pPr marL="514350" indent="-514350">
              <a:spcBef>
                <a:spcPts val="2200"/>
              </a:spcBef>
              <a:buFont typeface="+mj-lt"/>
              <a:buAutoNum type="arabicPeriod"/>
              <a:defRPr sz="2000" b="1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502920" indent="0">
              <a:buFont typeface="+mj-lt"/>
              <a:buNone/>
              <a:defRPr sz="1600" b="1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Font typeface="+mj-lt"/>
              <a:buNone/>
              <a:defRPr sz="1600" b="0">
                <a:solidFill>
                  <a:srgbClr val="54C4F4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371600" indent="0">
              <a:buNone/>
              <a:defRPr b="1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828800" indent="0">
              <a:buNone/>
              <a:defRPr b="1">
                <a:solidFill>
                  <a:srgbClr val="F6A8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 err="1"/>
              <a:t>Título</a:t>
            </a:r>
            <a:r>
              <a:rPr lang="en-US"/>
              <a:t> da </a:t>
            </a:r>
            <a:r>
              <a:rPr lang="en-US" err="1"/>
              <a:t>seção</a:t>
            </a:r>
            <a:r>
              <a:rPr lang="en-US"/>
              <a:t> da </a:t>
            </a:r>
            <a:r>
              <a:rPr lang="en-US" err="1"/>
              <a:t>apresentação</a:t>
            </a:r>
            <a:endParaRPr lang="en-US"/>
          </a:p>
          <a:p>
            <a:pPr lvl="1"/>
            <a:r>
              <a:rPr lang="en-US" err="1"/>
              <a:t>Subseção</a:t>
            </a:r>
            <a:r>
              <a:rPr lang="en-US"/>
              <a:t> da </a:t>
            </a:r>
            <a:r>
              <a:rPr lang="en-US" err="1"/>
              <a:t>apresentação</a:t>
            </a:r>
            <a:endParaRPr lang="en-US"/>
          </a:p>
          <a:p>
            <a:pPr lvl="2"/>
            <a:r>
              <a:rPr lang="en-US" err="1"/>
              <a:t>Tópico</a:t>
            </a:r>
            <a:r>
              <a:rPr lang="en-US"/>
              <a:t> da </a:t>
            </a:r>
            <a:r>
              <a:rPr lang="en-US" err="1"/>
              <a:t>apresentação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098686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0F5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54C2495-1D66-564C-9515-1F4472C4E5DC}"/>
              </a:ext>
            </a:extLst>
          </p:cNvPr>
          <p:cNvPicPr>
            <a:picLocks noChangeAspect="1"/>
          </p:cNvPicPr>
          <p:nvPr userDrawn="1"/>
        </p:nvPicPr>
        <p:blipFill>
          <a:blip r:embed="rId27"/>
          <a:stretch>
            <a:fillRect/>
          </a:stretch>
        </p:blipFill>
        <p:spPr>
          <a:xfrm>
            <a:off x="-1760446" y="1"/>
            <a:ext cx="939352" cy="685799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85E3F6E-2378-B849-ABE5-877EE6E28819}"/>
              </a:ext>
            </a:extLst>
          </p:cNvPr>
          <p:cNvSpPr txBox="1"/>
          <p:nvPr userDrawn="1"/>
        </p:nvSpPr>
        <p:spPr>
          <a:xfrm>
            <a:off x="-1852640" y="-744943"/>
            <a:ext cx="1175656" cy="646331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l"/>
            <a:r>
              <a:rPr lang="pt-BR" b="1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Paleta </a:t>
            </a:r>
          </a:p>
          <a:p>
            <a:pPr algn="l"/>
            <a:r>
              <a:rPr lang="pt-BR" b="1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 cores</a:t>
            </a:r>
            <a:endParaRPr lang="pt-BR" sz="1400" b="0">
              <a:solidFill>
                <a:srgbClr val="0014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14A94FC-D1F3-634C-8E71-62BBB336C9D1}"/>
              </a:ext>
            </a:extLst>
          </p:cNvPr>
          <p:cNvSpPr/>
          <p:nvPr userDrawn="1"/>
        </p:nvSpPr>
        <p:spPr>
          <a:xfrm>
            <a:off x="11829139" y="6488668"/>
            <a:ext cx="365760" cy="369332"/>
          </a:xfrm>
          <a:prstGeom prst="rect">
            <a:avLst/>
          </a:prstGeom>
          <a:solidFill>
            <a:srgbClr val="54C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fld id="{57752D14-7858-1D4E-9AB5-9382ECCB154B}" type="slidenum">
              <a:rPr lang="pt-BR" sz="1100">
                <a:solidFill>
                  <a:srgbClr val="0014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‹nº›</a:t>
            </a:fld>
            <a:endParaRPr lang="pt-BR" sz="1100">
              <a:solidFill>
                <a:srgbClr val="0014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MSIPCMContentMarking" descr="{&quot;HashCode&quot;:-1064623683,&quot;Placement&quot;:&quot;Footer&quot;,&quot;Top&quot;:519.343,&quot;Left&quot;:362.011169,&quot;SlideWidth&quot;:960,&quot;SlideHeight&quot;:540}">
            <a:extLst>
              <a:ext uri="{FF2B5EF4-FFF2-40B4-BE49-F238E27FC236}">
                <a16:creationId xmlns:a16="http://schemas.microsoft.com/office/drawing/2014/main" id="{91F3679B-8E7A-4A1F-8685-F835FD25EDCD}"/>
              </a:ext>
            </a:extLst>
          </p:cNvPr>
          <p:cNvSpPr txBox="1"/>
          <p:nvPr userDrawn="1"/>
        </p:nvSpPr>
        <p:spPr>
          <a:xfrm>
            <a:off x="4597542" y="6595656"/>
            <a:ext cx="2996916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pt-BR" sz="1000">
                <a:solidFill>
                  <a:srgbClr val="000000"/>
                </a:solidFill>
                <a:latin typeface="Calibri" panose="020F0502020204030204" pitchFamily="34" charset="0"/>
              </a:rPr>
              <a:t>INFORMAÇÃO INTERNA – INTERNAL INFORMATION</a:t>
            </a:r>
          </a:p>
        </p:txBody>
      </p:sp>
    </p:spTree>
    <p:extLst>
      <p:ext uri="{BB962C8B-B14F-4D97-AF65-F5344CB8AC3E}">
        <p14:creationId xmlns:p14="http://schemas.microsoft.com/office/powerpoint/2010/main" val="1159942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24" r:id="rId2"/>
    <p:sldLayoutId id="2147483720" r:id="rId3"/>
    <p:sldLayoutId id="2147483728" r:id="rId4"/>
    <p:sldLayoutId id="2147483722" r:id="rId5"/>
    <p:sldLayoutId id="2147483730" r:id="rId6"/>
    <p:sldLayoutId id="2147483732" r:id="rId7"/>
    <p:sldLayoutId id="2147483763" r:id="rId8"/>
    <p:sldLayoutId id="2147483775" r:id="rId9"/>
    <p:sldLayoutId id="2147483734" r:id="rId10"/>
    <p:sldLayoutId id="2147483736" r:id="rId11"/>
    <p:sldLayoutId id="2147483738" r:id="rId12"/>
    <p:sldLayoutId id="2147483740" r:id="rId13"/>
    <p:sldLayoutId id="2147483742" r:id="rId14"/>
    <p:sldLayoutId id="2147483744" r:id="rId15"/>
    <p:sldLayoutId id="2147483746" r:id="rId16"/>
    <p:sldLayoutId id="2147483748" r:id="rId17"/>
    <p:sldLayoutId id="2147483750" r:id="rId18"/>
    <p:sldLayoutId id="2147483752" r:id="rId19"/>
    <p:sldLayoutId id="2147483754" r:id="rId20"/>
    <p:sldLayoutId id="2147483756" r:id="rId21"/>
    <p:sldLayoutId id="2147483777" r:id="rId22"/>
    <p:sldLayoutId id="2147483758" r:id="rId23"/>
    <p:sldLayoutId id="2147483776" r:id="rId24"/>
    <p:sldLayoutId id="2147483762" r:id="rId2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1.jpeg"/><Relationship Id="rId7" Type="http://schemas.openxmlformats.org/officeDocument/2006/relationships/image" Target="../media/image14.svg"/><Relationship Id="rId12" Type="http://schemas.openxmlformats.org/officeDocument/2006/relationships/image" Target="../media/image19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3.png"/><Relationship Id="rId11" Type="http://schemas.openxmlformats.org/officeDocument/2006/relationships/image" Target="../media/image18.svg"/><Relationship Id="rId5" Type="http://schemas.openxmlformats.org/officeDocument/2006/relationships/image" Target="../media/image12.emf"/><Relationship Id="rId10" Type="http://schemas.openxmlformats.org/officeDocument/2006/relationships/image" Target="../media/image17.png"/><Relationship Id="rId4" Type="http://schemas.openxmlformats.org/officeDocument/2006/relationships/image" Target="../media/image10.emf"/><Relationship Id="rId9" Type="http://schemas.openxmlformats.org/officeDocument/2006/relationships/image" Target="../media/image16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1.jpeg"/><Relationship Id="rId7" Type="http://schemas.openxmlformats.org/officeDocument/2006/relationships/image" Target="../media/image14.svg"/><Relationship Id="rId12" Type="http://schemas.openxmlformats.org/officeDocument/2006/relationships/image" Target="../media/image19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3.png"/><Relationship Id="rId11" Type="http://schemas.openxmlformats.org/officeDocument/2006/relationships/image" Target="../media/image18.svg"/><Relationship Id="rId5" Type="http://schemas.openxmlformats.org/officeDocument/2006/relationships/image" Target="../media/image12.emf"/><Relationship Id="rId10" Type="http://schemas.openxmlformats.org/officeDocument/2006/relationships/image" Target="../media/image17.png"/><Relationship Id="rId4" Type="http://schemas.openxmlformats.org/officeDocument/2006/relationships/image" Target="../media/image10.emf"/><Relationship Id="rId9" Type="http://schemas.openxmlformats.org/officeDocument/2006/relationships/image" Target="../media/image16.sv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emf"/><Relationship Id="rId3" Type="http://schemas.openxmlformats.org/officeDocument/2006/relationships/image" Target="../media/image11.jpeg"/><Relationship Id="rId7" Type="http://schemas.openxmlformats.org/officeDocument/2006/relationships/image" Target="../media/image24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3.png"/><Relationship Id="rId5" Type="http://schemas.openxmlformats.org/officeDocument/2006/relationships/image" Target="../media/image12.emf"/><Relationship Id="rId4" Type="http://schemas.openxmlformats.org/officeDocument/2006/relationships/image" Target="../media/image10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mailto:auditoria@bsmsupervisao.com.br" TargetMode="External"/><Relationship Id="rId2" Type="http://schemas.openxmlformats.org/officeDocument/2006/relationships/hyperlink" Target="mailto:liquidacao.certifica@b3.com.br" TargetMode="Externa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1.jpeg"/><Relationship Id="rId7" Type="http://schemas.openxmlformats.org/officeDocument/2006/relationships/image" Target="../media/image14.svg"/><Relationship Id="rId12" Type="http://schemas.openxmlformats.org/officeDocument/2006/relationships/image" Target="../media/image19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3.png"/><Relationship Id="rId11" Type="http://schemas.openxmlformats.org/officeDocument/2006/relationships/image" Target="../media/image18.svg"/><Relationship Id="rId5" Type="http://schemas.openxmlformats.org/officeDocument/2006/relationships/image" Target="../media/image12.emf"/><Relationship Id="rId10" Type="http://schemas.openxmlformats.org/officeDocument/2006/relationships/image" Target="../media/image17.png"/><Relationship Id="rId4" Type="http://schemas.openxmlformats.org/officeDocument/2006/relationships/image" Target="../media/image10.emf"/><Relationship Id="rId9" Type="http://schemas.openxmlformats.org/officeDocument/2006/relationships/image" Target="../media/image16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1.jpeg"/><Relationship Id="rId7" Type="http://schemas.openxmlformats.org/officeDocument/2006/relationships/image" Target="../media/image14.svg"/><Relationship Id="rId12" Type="http://schemas.openxmlformats.org/officeDocument/2006/relationships/image" Target="../media/image19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3.png"/><Relationship Id="rId11" Type="http://schemas.openxmlformats.org/officeDocument/2006/relationships/image" Target="../media/image18.svg"/><Relationship Id="rId5" Type="http://schemas.openxmlformats.org/officeDocument/2006/relationships/image" Target="../media/image12.emf"/><Relationship Id="rId10" Type="http://schemas.openxmlformats.org/officeDocument/2006/relationships/image" Target="../media/image17.png"/><Relationship Id="rId4" Type="http://schemas.openxmlformats.org/officeDocument/2006/relationships/image" Target="../media/image10.emf"/><Relationship Id="rId9" Type="http://schemas.openxmlformats.org/officeDocument/2006/relationships/image" Target="../media/image16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1B43AF-69D9-1341-85AB-FB44DF06C93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33882" y="2136195"/>
            <a:ext cx="10745911" cy="2426581"/>
          </a:xfrm>
        </p:spPr>
        <p:txBody>
          <a:bodyPr>
            <a:normAutofit/>
          </a:bodyPr>
          <a:lstStyle/>
          <a:p>
            <a:r>
              <a:rPr lang="en-GB" sz="4200" dirty="0">
                <a:solidFill>
                  <a:schemeClr val="accent1"/>
                </a:solidFill>
              </a:rPr>
              <a:t>Infrastructure Capacity Tests in Stress Scenarios – Post-Trade Environment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39D044C-7BC4-7E40-A944-FFCFB258C56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Autofit/>
          </a:bodyPr>
          <a:lstStyle/>
          <a:p>
            <a:r>
              <a:rPr lang="pt-BR" sz="1500"/>
              <a:t>WEBINAR</a:t>
            </a:r>
            <a:endParaRPr lang="en-BR" sz="150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19C7C8E-31C6-A747-B53E-9F7B35A6503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t-BR" dirty="0">
                <a:latin typeface="Segoe UI"/>
                <a:cs typeface="Segoe UI"/>
              </a:rPr>
              <a:t>Nov. 8, 2022</a:t>
            </a:r>
            <a:endParaRPr lang="pt-BR" dirty="0"/>
          </a:p>
          <a:p>
            <a:endParaRPr lang="en-BR" dirty="0"/>
          </a:p>
        </p:txBody>
      </p:sp>
    </p:spTree>
    <p:extLst>
      <p:ext uri="{BB962C8B-B14F-4D97-AF65-F5344CB8AC3E}">
        <p14:creationId xmlns:p14="http://schemas.microsoft.com/office/powerpoint/2010/main" val="3548886883"/>
      </p:ext>
    </p:extLst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7D069CE-5F7F-D47E-F9B9-F65BD90CFEE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9156" y="595257"/>
            <a:ext cx="4903824" cy="1136067"/>
          </a:xfrm>
        </p:spPr>
        <p:txBody>
          <a:bodyPr/>
          <a:lstStyle/>
          <a:p>
            <a:r>
              <a:rPr lang="en-GB" dirty="0"/>
              <a:t>Mandatory Indicators</a:t>
            </a:r>
          </a:p>
        </p:txBody>
      </p:sp>
      <p:pic>
        <p:nvPicPr>
          <p:cNvPr id="4" name="Imagem 3" descr="Logotipo, nome da empresa&#10;&#10;Descrição gerada automaticamente">
            <a:extLst>
              <a:ext uri="{FF2B5EF4-FFF2-40B4-BE49-F238E27FC236}">
                <a16:creationId xmlns:a16="http://schemas.microsoft.com/office/drawing/2014/main" id="{F565DB4C-A248-4858-4C28-C8AF88F2666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" t="2955" r="1289" b="4192"/>
          <a:stretch/>
        </p:blipFill>
        <p:spPr>
          <a:xfrm>
            <a:off x="10906979" y="341590"/>
            <a:ext cx="771991" cy="356699"/>
          </a:xfrm>
          <a:prstGeom prst="rect">
            <a:avLst/>
          </a:prstGeom>
        </p:spPr>
      </p:pic>
      <p:grpSp>
        <p:nvGrpSpPr>
          <p:cNvPr id="2" name="Group 4">
            <a:extLst>
              <a:ext uri="{FF2B5EF4-FFF2-40B4-BE49-F238E27FC236}">
                <a16:creationId xmlns:a16="http://schemas.microsoft.com/office/drawing/2014/main" id="{394FC22D-6BF7-F902-B1FA-6D7500672AFD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87388" y="1722438"/>
            <a:ext cx="10668005" cy="4248150"/>
            <a:chOff x="433" y="1085"/>
            <a:chExt cx="6720" cy="2676"/>
          </a:xfrm>
        </p:grpSpPr>
        <p:sp>
          <p:nvSpPr>
            <p:cNvPr id="6" name="AutoShape 3">
              <a:extLst>
                <a:ext uri="{FF2B5EF4-FFF2-40B4-BE49-F238E27FC236}">
                  <a16:creationId xmlns:a16="http://schemas.microsoft.com/office/drawing/2014/main" id="{9FB4E31E-8C93-5D98-C27E-0BF3D54EAC0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439" y="1091"/>
              <a:ext cx="6714" cy="26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Rectangle 5">
              <a:extLst>
                <a:ext uri="{FF2B5EF4-FFF2-40B4-BE49-F238E27FC236}">
                  <a16:creationId xmlns:a16="http://schemas.microsoft.com/office/drawing/2014/main" id="{0A7E4FE8-DDF5-9FB9-C2B8-0EBE842E29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3" y="1103"/>
              <a:ext cx="530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pt-BR" sz="16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Indicators</a:t>
              </a:r>
              <a:endParaRPr kumimoji="0" lang="en-GB" altLang="pt-B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" name="Rectangle 6">
              <a:extLst>
                <a:ext uri="{FF2B5EF4-FFF2-40B4-BE49-F238E27FC236}">
                  <a16:creationId xmlns:a16="http://schemas.microsoft.com/office/drawing/2014/main" id="{6AE94B63-241F-9472-0A39-252A5E0B3B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90" y="1115"/>
              <a:ext cx="252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4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PNP*</a:t>
              </a:r>
              <a:endParaRPr kumimoji="0" lang="pt-BR" altLang="pt-B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" name="Rectangle 7">
              <a:extLst>
                <a:ext uri="{FF2B5EF4-FFF2-40B4-BE49-F238E27FC236}">
                  <a16:creationId xmlns:a16="http://schemas.microsoft.com/office/drawing/2014/main" id="{8A7838F1-C4B1-5279-40A7-92E11413D1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22" y="1115"/>
              <a:ext cx="165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4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PL*</a:t>
              </a:r>
              <a:endParaRPr kumimoji="0" lang="pt-BR" altLang="pt-B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" name="Rectangle 8">
              <a:extLst>
                <a:ext uri="{FF2B5EF4-FFF2-40B4-BE49-F238E27FC236}">
                  <a16:creationId xmlns:a16="http://schemas.microsoft.com/office/drawing/2014/main" id="{BCF2F1FE-1C81-9E1C-C00E-2F7C6CF1EF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41" y="1115"/>
              <a:ext cx="291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4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ACST*</a:t>
              </a:r>
              <a:endParaRPr kumimoji="0" lang="pt-BR" altLang="pt-B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" name="Rectangle 9">
              <a:extLst>
                <a:ext uri="{FF2B5EF4-FFF2-40B4-BE49-F238E27FC236}">
                  <a16:creationId xmlns:a16="http://schemas.microsoft.com/office/drawing/2014/main" id="{980EADC8-69E3-B5E1-0A05-37DA147D08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3" y="1277"/>
              <a:ext cx="1466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GB" altLang="pt-BR" sz="1600" dirty="0">
                  <a:solidFill>
                    <a:srgbClr val="000000"/>
                  </a:solidFill>
                  <a:latin typeface="Calibri" panose="020F0502020204030204" pitchFamily="34" charset="0"/>
                </a:rPr>
                <a:t>Trades Captured on one day</a:t>
              </a:r>
              <a:endParaRPr kumimoji="0" lang="en-GB" altLang="pt-B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" name="Rectangle 10">
              <a:extLst>
                <a:ext uri="{FF2B5EF4-FFF2-40B4-BE49-F238E27FC236}">
                  <a16:creationId xmlns:a16="http://schemas.microsoft.com/office/drawing/2014/main" id="{60925645-5356-CB39-6870-682A279C4E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" y="1560"/>
              <a:ext cx="4532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pt-BR" sz="11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Capacity to receive a capture message (PNP/ACST- bvmf.012 or PL - bvmf.019) and process the trade capture in its application</a:t>
              </a:r>
              <a:endParaRPr kumimoji="0" lang="en-GB" altLang="pt-B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" name="Rectangle 11">
              <a:extLst>
                <a:ext uri="{FF2B5EF4-FFF2-40B4-BE49-F238E27FC236}">
                  <a16:creationId xmlns:a16="http://schemas.microsoft.com/office/drawing/2014/main" id="{5CC862A7-FDF6-07FE-0AB7-A6966AA54C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3" y="1692"/>
              <a:ext cx="1459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GB" altLang="pt-BR" sz="1600" dirty="0">
                  <a:solidFill>
                    <a:srgbClr val="000000"/>
                  </a:solidFill>
                  <a:latin typeface="Calibri" panose="020F0502020204030204" pitchFamily="34" charset="0"/>
                </a:rPr>
                <a:t>Trades allocated on one day</a:t>
              </a:r>
              <a:endParaRPr kumimoji="0" lang="en-GB" altLang="pt-B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" name="Rectangle 12">
              <a:extLst>
                <a:ext uri="{FF2B5EF4-FFF2-40B4-BE49-F238E27FC236}">
                  <a16:creationId xmlns:a16="http://schemas.microsoft.com/office/drawing/2014/main" id="{3A2BB313-501F-DAC2-9E33-1A363E7AC3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" y="1975"/>
              <a:ext cx="3652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pt-BR" sz="11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Capacity to allocate trades via message (bvmf.013) and process the confirmation message </a:t>
              </a:r>
              <a:r>
                <a:rPr kumimoji="0" lang="pt-BR" altLang="pt-BR" sz="11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(bvmf.014)</a:t>
              </a:r>
              <a:endParaRPr kumimoji="0" lang="pt-BR" altLang="pt-B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" name="Rectangle 13">
              <a:extLst>
                <a:ext uri="{FF2B5EF4-FFF2-40B4-BE49-F238E27FC236}">
                  <a16:creationId xmlns:a16="http://schemas.microsoft.com/office/drawing/2014/main" id="{C51B563E-B860-5DD6-348D-3BDB5A38AC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3" y="2107"/>
              <a:ext cx="2049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GB" altLang="pt-BR" sz="1600" dirty="0">
                  <a:solidFill>
                    <a:srgbClr val="000000"/>
                  </a:solidFill>
                  <a:latin typeface="Calibri" panose="020F0502020204030204" pitchFamily="34" charset="0"/>
                </a:rPr>
                <a:t>Accepted/rejected give-ups on one day</a:t>
              </a:r>
              <a:endParaRPr kumimoji="0" lang="en-GB" altLang="pt-B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" name="Rectangle 14">
              <a:extLst>
                <a:ext uri="{FF2B5EF4-FFF2-40B4-BE49-F238E27FC236}">
                  <a16:creationId xmlns:a16="http://schemas.microsoft.com/office/drawing/2014/main" id="{6377EA69-772D-8D18-79BA-8F05ECADF4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" y="2390"/>
              <a:ext cx="4018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pt-BR" sz="11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Capacity to accept/reject give-ups via message (bvmf.016) and to process the confirmation message </a:t>
              </a:r>
              <a:r>
                <a:rPr kumimoji="0" lang="pt-BR" altLang="pt-BR" sz="11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(bvmf.014)</a:t>
              </a:r>
              <a:endParaRPr kumimoji="0" lang="pt-BR" altLang="pt-B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" name="Rectangle 15">
              <a:extLst>
                <a:ext uri="{FF2B5EF4-FFF2-40B4-BE49-F238E27FC236}">
                  <a16:creationId xmlns:a16="http://schemas.microsoft.com/office/drawing/2014/main" id="{BD0AF032-98A5-52DD-DE5C-4578680626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3" y="2522"/>
              <a:ext cx="2193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pt-BR" sz="16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Processing of Conciliation files on one day</a:t>
              </a:r>
              <a:endParaRPr kumimoji="0" lang="en-GB" altLang="pt-B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" name="Rectangle 16">
              <a:extLst>
                <a:ext uri="{FF2B5EF4-FFF2-40B4-BE49-F238E27FC236}">
                  <a16:creationId xmlns:a16="http://schemas.microsoft.com/office/drawing/2014/main" id="{26676BF0-7069-A549-67FC-9C7A00DE8E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" y="2805"/>
              <a:ext cx="4977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pt-BR" sz="11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Capacity to process the conciliation files  (BVBG.012, BVBG.013, BVBG.014 or BVBG.081) requested by the bvmf.018 or bvmf.186 messages</a:t>
              </a:r>
              <a:endParaRPr kumimoji="0" lang="en-GB" altLang="pt-B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" name="Rectangle 17">
              <a:extLst>
                <a:ext uri="{FF2B5EF4-FFF2-40B4-BE49-F238E27FC236}">
                  <a16:creationId xmlns:a16="http://schemas.microsoft.com/office/drawing/2014/main" id="{35B3B4F0-8410-18BE-FD0A-D69031745B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3" y="2937"/>
              <a:ext cx="1617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pt-BR" sz="16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Lending contracted on one day</a:t>
              </a:r>
              <a:endParaRPr kumimoji="0" lang="en-GB" altLang="pt-B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" name="Rectangle 18">
              <a:extLst>
                <a:ext uri="{FF2B5EF4-FFF2-40B4-BE49-F238E27FC236}">
                  <a16:creationId xmlns:a16="http://schemas.microsoft.com/office/drawing/2014/main" id="{C2E1F8AF-EC7A-0CE2-187F-433A911E3D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" y="3099"/>
              <a:ext cx="4991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pt-BR" sz="11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Capacity to request the completion of a securities lending pre-agreement or transaction through the bvmf.127 message and to process the</a:t>
              </a:r>
              <a:endParaRPr kumimoji="0" lang="pt-BR" altLang="pt-B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" name="Rectangle 19">
              <a:extLst>
                <a:ext uri="{FF2B5EF4-FFF2-40B4-BE49-F238E27FC236}">
                  <a16:creationId xmlns:a16="http://schemas.microsoft.com/office/drawing/2014/main" id="{EBAAEAD5-0E21-F9ED-8208-9303F83443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" y="3220"/>
              <a:ext cx="2057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pt-BR" sz="11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confirmation message </a:t>
              </a:r>
              <a:r>
                <a:rPr kumimoji="0" lang="pt-BR" altLang="pt-BR" sz="11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(bvmf.128, bvmf.192 </a:t>
              </a:r>
              <a:r>
                <a:rPr kumimoji="0" lang="pt-BR" altLang="pt-BR" sz="1100" b="0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or</a:t>
              </a:r>
              <a:r>
                <a:rPr kumimoji="0" lang="pt-BR" altLang="pt-BR" sz="11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bvmf.193)</a:t>
              </a:r>
              <a:endParaRPr kumimoji="0" lang="pt-BR" altLang="pt-B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" name="Rectangle 20">
              <a:extLst>
                <a:ext uri="{FF2B5EF4-FFF2-40B4-BE49-F238E27FC236}">
                  <a16:creationId xmlns:a16="http://schemas.microsoft.com/office/drawing/2014/main" id="{62882D61-894B-F700-79E9-862FE51C07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3" y="3352"/>
              <a:ext cx="3141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pt-BR" sz="1600" b="0" i="0" u="none" strike="noStrike" cap="none" normalizeH="0" baseline="0" dirty="0">
                  <a:ln>
                    <a:noFill/>
                  </a:ln>
                  <a:solidFill>
                    <a:schemeClr val="tx1">
                      <a:lumMod val="75000"/>
                    </a:schemeClr>
                  </a:solidFill>
                  <a:effectLst/>
                  <a:latin typeface="Calibri" panose="020F0502020204030204" pitchFamily="34" charset="0"/>
                </a:rPr>
                <a:t>Early liquidation of securities lending </a:t>
              </a:r>
              <a:r>
                <a:rPr kumimoji="0" lang="en-GB" altLang="pt-BR" sz="16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agreement on one day</a:t>
              </a:r>
              <a:endParaRPr kumimoji="0" lang="en-GB" altLang="pt-B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3" name="Rectangle 21">
              <a:extLst>
                <a:ext uri="{FF2B5EF4-FFF2-40B4-BE49-F238E27FC236}">
                  <a16:creationId xmlns:a16="http://schemas.microsoft.com/office/drawing/2014/main" id="{AA1EE069-9D47-9CF7-7B3D-7243990D0E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" y="3514"/>
              <a:ext cx="4988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pt-BR" sz="11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Capacity to request (bvmf.131) the early settlement of a securities lending agreement, to process its partial status receipt (bvmf.133) and</a:t>
              </a:r>
              <a:r>
                <a:rPr kumimoji="0" lang="pt-BR" altLang="pt-BR" sz="11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endParaRPr kumimoji="0" lang="pt-BR" altLang="pt-B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" name="Rectangle 22">
              <a:extLst>
                <a:ext uri="{FF2B5EF4-FFF2-40B4-BE49-F238E27FC236}">
                  <a16:creationId xmlns:a16="http://schemas.microsoft.com/office/drawing/2014/main" id="{5AC72252-F1F4-708B-C80F-68469AB3E4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" y="3635"/>
              <a:ext cx="1819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GB" altLang="pt-BR" sz="1100" dirty="0">
                  <a:solidFill>
                    <a:srgbClr val="000000"/>
                  </a:solidFill>
                  <a:latin typeface="Calibri" panose="020F0502020204030204" pitchFamily="34" charset="0"/>
                </a:rPr>
                <a:t>to process confirmation of the request</a:t>
              </a:r>
              <a:r>
                <a:rPr kumimoji="0" lang="pt-BR" altLang="pt-BR" sz="11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(bvmf.192)</a:t>
              </a:r>
              <a:endParaRPr kumimoji="0" lang="pt-BR" altLang="pt-B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5" name="Rectangle 23">
              <a:extLst>
                <a:ext uri="{FF2B5EF4-FFF2-40B4-BE49-F238E27FC236}">
                  <a16:creationId xmlns:a16="http://schemas.microsoft.com/office/drawing/2014/main" id="{2DB235B5-90B3-B16B-97EA-E459DDABF6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62" y="1422"/>
              <a:ext cx="96" cy="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X</a:t>
              </a:r>
              <a:endParaRPr kumimoji="0" lang="pt-BR" altLang="pt-B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6" name="Rectangle 24">
              <a:extLst>
                <a:ext uri="{FF2B5EF4-FFF2-40B4-BE49-F238E27FC236}">
                  <a16:creationId xmlns:a16="http://schemas.microsoft.com/office/drawing/2014/main" id="{6F024911-01F9-42CF-A12D-BC0B8D2676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47" y="1422"/>
              <a:ext cx="96" cy="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1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X</a:t>
              </a:r>
              <a:endParaRPr kumimoji="0" lang="pt-BR" altLang="pt-B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" name="Rectangle 25">
              <a:extLst>
                <a:ext uri="{FF2B5EF4-FFF2-40B4-BE49-F238E27FC236}">
                  <a16:creationId xmlns:a16="http://schemas.microsoft.com/office/drawing/2014/main" id="{4B6FD24B-0F3A-3756-8C34-F978A33665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31" y="1422"/>
              <a:ext cx="96" cy="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X</a:t>
              </a:r>
              <a:endParaRPr kumimoji="0" lang="pt-BR" altLang="pt-B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8" name="Rectangle 26">
              <a:extLst>
                <a:ext uri="{FF2B5EF4-FFF2-40B4-BE49-F238E27FC236}">
                  <a16:creationId xmlns:a16="http://schemas.microsoft.com/office/drawing/2014/main" id="{18A6F25E-CD2E-E5F5-4AC5-29F3753C42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62" y="1837"/>
              <a:ext cx="96" cy="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X</a:t>
              </a:r>
              <a:endParaRPr kumimoji="0" lang="pt-BR" altLang="pt-B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9" name="Rectangle 27">
              <a:extLst>
                <a:ext uri="{FF2B5EF4-FFF2-40B4-BE49-F238E27FC236}">
                  <a16:creationId xmlns:a16="http://schemas.microsoft.com/office/drawing/2014/main" id="{69C0B441-F005-D67A-9481-23E4A51597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47" y="1837"/>
              <a:ext cx="96" cy="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X</a:t>
              </a:r>
              <a:endParaRPr kumimoji="0" lang="pt-BR" altLang="pt-B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0" name="Rectangle 28">
              <a:extLst>
                <a:ext uri="{FF2B5EF4-FFF2-40B4-BE49-F238E27FC236}">
                  <a16:creationId xmlns:a16="http://schemas.microsoft.com/office/drawing/2014/main" id="{840AADE7-E9C3-737A-F4CE-FE010D56D9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81" y="1975"/>
              <a:ext cx="48" cy="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t-BR" altLang="pt-B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1" name="Rectangle 29">
              <a:extLst>
                <a:ext uri="{FF2B5EF4-FFF2-40B4-BE49-F238E27FC236}">
                  <a16:creationId xmlns:a16="http://schemas.microsoft.com/office/drawing/2014/main" id="{8558F2E6-1CE7-F720-E32F-70ED9608C3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62" y="2252"/>
              <a:ext cx="96" cy="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X</a:t>
              </a:r>
              <a:endParaRPr kumimoji="0" lang="pt-BR" altLang="pt-B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" name="Rectangle 30">
              <a:extLst>
                <a:ext uri="{FF2B5EF4-FFF2-40B4-BE49-F238E27FC236}">
                  <a16:creationId xmlns:a16="http://schemas.microsoft.com/office/drawing/2014/main" id="{D6E49C48-37E3-F6CC-3481-25CACACC0C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47" y="2252"/>
              <a:ext cx="96" cy="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X</a:t>
              </a:r>
              <a:endParaRPr kumimoji="0" lang="pt-BR" altLang="pt-B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3" name="Rectangle 31">
              <a:extLst>
                <a:ext uri="{FF2B5EF4-FFF2-40B4-BE49-F238E27FC236}">
                  <a16:creationId xmlns:a16="http://schemas.microsoft.com/office/drawing/2014/main" id="{19C47BB4-70A1-9BF6-922B-E07561DEC2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81" y="2390"/>
              <a:ext cx="48" cy="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t-BR" altLang="pt-B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" name="Rectangle 32">
              <a:extLst>
                <a:ext uri="{FF2B5EF4-FFF2-40B4-BE49-F238E27FC236}">
                  <a16:creationId xmlns:a16="http://schemas.microsoft.com/office/drawing/2014/main" id="{5D14D7D5-F932-62BB-8828-575D4CD0F8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62" y="2667"/>
              <a:ext cx="96" cy="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X</a:t>
              </a:r>
              <a:endParaRPr kumimoji="0" lang="pt-BR" altLang="pt-B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" name="Rectangle 33">
              <a:extLst>
                <a:ext uri="{FF2B5EF4-FFF2-40B4-BE49-F238E27FC236}">
                  <a16:creationId xmlns:a16="http://schemas.microsoft.com/office/drawing/2014/main" id="{D17AB8F4-630B-A588-E0BD-567B65D68A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47" y="2667"/>
              <a:ext cx="96" cy="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X</a:t>
              </a:r>
              <a:endParaRPr kumimoji="0" lang="pt-BR" altLang="pt-B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" name="Rectangle 34">
              <a:extLst>
                <a:ext uri="{FF2B5EF4-FFF2-40B4-BE49-F238E27FC236}">
                  <a16:creationId xmlns:a16="http://schemas.microsoft.com/office/drawing/2014/main" id="{BFACD40B-F19F-77ED-B304-560CA40778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31" y="2667"/>
              <a:ext cx="96" cy="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X</a:t>
              </a:r>
              <a:endParaRPr kumimoji="0" lang="pt-BR" altLang="pt-B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" name="Rectangle 35">
              <a:extLst>
                <a:ext uri="{FF2B5EF4-FFF2-40B4-BE49-F238E27FC236}">
                  <a16:creationId xmlns:a16="http://schemas.microsoft.com/office/drawing/2014/main" id="{55F64CD8-1066-8C67-71DE-D9A2EA08EF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62" y="3081"/>
              <a:ext cx="96" cy="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X</a:t>
              </a:r>
              <a:endParaRPr kumimoji="0" lang="pt-BR" altLang="pt-B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" name="Rectangle 36">
              <a:extLst>
                <a:ext uri="{FF2B5EF4-FFF2-40B4-BE49-F238E27FC236}">
                  <a16:creationId xmlns:a16="http://schemas.microsoft.com/office/drawing/2014/main" id="{7224779E-29AB-CD52-D0B8-031017D118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47" y="3081"/>
              <a:ext cx="96" cy="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X</a:t>
              </a:r>
              <a:endParaRPr kumimoji="0" lang="pt-BR" altLang="pt-B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" name="Rectangle 37">
              <a:extLst>
                <a:ext uri="{FF2B5EF4-FFF2-40B4-BE49-F238E27FC236}">
                  <a16:creationId xmlns:a16="http://schemas.microsoft.com/office/drawing/2014/main" id="{659FEDCA-AAB1-D727-4C3A-D437433749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81" y="3220"/>
              <a:ext cx="48" cy="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t-BR" altLang="pt-B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0" name="Rectangle 38">
              <a:extLst>
                <a:ext uri="{FF2B5EF4-FFF2-40B4-BE49-F238E27FC236}">
                  <a16:creationId xmlns:a16="http://schemas.microsoft.com/office/drawing/2014/main" id="{AC73E8DD-6726-E6BE-4947-BB4FBBD58E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62" y="3496"/>
              <a:ext cx="96" cy="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X</a:t>
              </a:r>
              <a:endParaRPr kumimoji="0" lang="pt-BR" altLang="pt-B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" name="Rectangle 39">
              <a:extLst>
                <a:ext uri="{FF2B5EF4-FFF2-40B4-BE49-F238E27FC236}">
                  <a16:creationId xmlns:a16="http://schemas.microsoft.com/office/drawing/2014/main" id="{FE0EFC7A-0DCF-F28C-5421-90766AECA5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47" y="3496"/>
              <a:ext cx="96" cy="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X</a:t>
              </a:r>
              <a:endParaRPr kumimoji="0" lang="pt-BR" altLang="pt-B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" name="Rectangle 40">
              <a:extLst>
                <a:ext uri="{FF2B5EF4-FFF2-40B4-BE49-F238E27FC236}">
                  <a16:creationId xmlns:a16="http://schemas.microsoft.com/office/drawing/2014/main" id="{9F1F7F0E-BAED-023E-ED82-83012B1DAA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31" y="3496"/>
              <a:ext cx="96" cy="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X</a:t>
              </a:r>
              <a:endParaRPr kumimoji="0" lang="pt-BR" altLang="pt-B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3" name="Rectangle 41">
              <a:extLst>
                <a:ext uri="{FF2B5EF4-FFF2-40B4-BE49-F238E27FC236}">
                  <a16:creationId xmlns:a16="http://schemas.microsoft.com/office/drawing/2014/main" id="{9E40B769-2396-9D9C-9656-7F89514A22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3" y="1085"/>
              <a:ext cx="12" cy="267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Rectangle 42">
              <a:extLst>
                <a:ext uri="{FF2B5EF4-FFF2-40B4-BE49-F238E27FC236}">
                  <a16:creationId xmlns:a16="http://schemas.microsoft.com/office/drawing/2014/main" id="{8AFF426F-7FEA-BA20-564D-28E94C6CAD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88" y="1097"/>
              <a:ext cx="12" cy="266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Rectangle 43">
              <a:extLst>
                <a:ext uri="{FF2B5EF4-FFF2-40B4-BE49-F238E27FC236}">
                  <a16:creationId xmlns:a16="http://schemas.microsoft.com/office/drawing/2014/main" id="{A9CA17FF-CD3F-6128-321B-FF23CF2519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72" y="1097"/>
              <a:ext cx="12" cy="266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Rectangle 44">
              <a:extLst>
                <a:ext uri="{FF2B5EF4-FFF2-40B4-BE49-F238E27FC236}">
                  <a16:creationId xmlns:a16="http://schemas.microsoft.com/office/drawing/2014/main" id="{A2222A58-D561-2225-49D2-7A0EA0588B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57" y="1097"/>
              <a:ext cx="12" cy="266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Rectangle 45">
              <a:extLst>
                <a:ext uri="{FF2B5EF4-FFF2-40B4-BE49-F238E27FC236}">
                  <a16:creationId xmlns:a16="http://schemas.microsoft.com/office/drawing/2014/main" id="{C1B76507-C90E-84AE-BEAF-F603272FE6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41" y="1097"/>
              <a:ext cx="12" cy="266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Rectangle 46">
              <a:extLst>
                <a:ext uri="{FF2B5EF4-FFF2-40B4-BE49-F238E27FC236}">
                  <a16:creationId xmlns:a16="http://schemas.microsoft.com/office/drawing/2014/main" id="{A07CB9E7-D86D-4BFC-6DFE-7FD2095C06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5" y="1085"/>
              <a:ext cx="6708" cy="1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Rectangle 47">
              <a:extLst>
                <a:ext uri="{FF2B5EF4-FFF2-40B4-BE49-F238E27FC236}">
                  <a16:creationId xmlns:a16="http://schemas.microsoft.com/office/drawing/2014/main" id="{CA33DF4A-08A6-8B8A-5EF9-2E9560AB1D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5" y="1259"/>
              <a:ext cx="6708" cy="1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Rectangle 48">
              <a:extLst>
                <a:ext uri="{FF2B5EF4-FFF2-40B4-BE49-F238E27FC236}">
                  <a16:creationId xmlns:a16="http://schemas.microsoft.com/office/drawing/2014/main" id="{7CBF009F-CD23-6CBF-C7A9-FB56282C3F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5" y="1674"/>
              <a:ext cx="6708" cy="1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Rectangle 49">
              <a:extLst>
                <a:ext uri="{FF2B5EF4-FFF2-40B4-BE49-F238E27FC236}">
                  <a16:creationId xmlns:a16="http://schemas.microsoft.com/office/drawing/2014/main" id="{FBF79316-C1B0-77F0-FF52-453BC26211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5" y="2089"/>
              <a:ext cx="6708" cy="1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Rectangle 50">
              <a:extLst>
                <a:ext uri="{FF2B5EF4-FFF2-40B4-BE49-F238E27FC236}">
                  <a16:creationId xmlns:a16="http://schemas.microsoft.com/office/drawing/2014/main" id="{FC2F2231-6145-7951-B2D1-189F51F6F9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5" y="2504"/>
              <a:ext cx="6708" cy="1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Rectangle 51">
              <a:extLst>
                <a:ext uri="{FF2B5EF4-FFF2-40B4-BE49-F238E27FC236}">
                  <a16:creationId xmlns:a16="http://schemas.microsoft.com/office/drawing/2014/main" id="{017F6592-0B05-3864-D91F-97F747DFF7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5" y="2919"/>
              <a:ext cx="6708" cy="1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Rectangle 52">
              <a:extLst>
                <a:ext uri="{FF2B5EF4-FFF2-40B4-BE49-F238E27FC236}">
                  <a16:creationId xmlns:a16="http://schemas.microsoft.com/office/drawing/2014/main" id="{2F374E70-3630-352D-5FF2-C353F63119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5" y="3334"/>
              <a:ext cx="6708" cy="1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Rectangle 53">
              <a:extLst>
                <a:ext uri="{FF2B5EF4-FFF2-40B4-BE49-F238E27FC236}">
                  <a16:creationId xmlns:a16="http://schemas.microsoft.com/office/drawing/2014/main" id="{6ECFC909-69D4-9BA1-33C4-1FBA41428E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5" y="3749"/>
              <a:ext cx="6708" cy="1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5" name="Rectangle 6">
            <a:extLst>
              <a:ext uri="{FF2B5EF4-FFF2-40B4-BE49-F238E27FC236}">
                <a16:creationId xmlns:a16="http://schemas.microsoft.com/office/drawing/2014/main" id="{5DB18620-6579-FF64-E2F3-D099D633E2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7388" y="6099175"/>
            <a:ext cx="7364412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2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*PNP – Full Trading </a:t>
            </a:r>
            <a:r>
              <a:rPr kumimoji="0" lang="pt-BR" altLang="pt-BR" sz="12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Participant</a:t>
            </a:r>
            <a:r>
              <a:rPr kumimoji="0" lang="pt-BR" altLang="pt-BR" sz="12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/ </a:t>
            </a:r>
            <a:r>
              <a:rPr lang="pt-BR" altLang="pt-BR" sz="1200" dirty="0">
                <a:solidFill>
                  <a:srgbClr val="000000"/>
                </a:solidFill>
                <a:latin typeface="Calibri" panose="020F0502020204030204" pitchFamily="34" charset="0"/>
              </a:rPr>
              <a:t>PL – Trading </a:t>
            </a:r>
            <a:r>
              <a:rPr lang="pt-BR" altLang="pt-BR" sz="1200" dirty="0" err="1">
                <a:solidFill>
                  <a:srgbClr val="000000"/>
                </a:solidFill>
                <a:latin typeface="Calibri" panose="020F0502020204030204" pitchFamily="34" charset="0"/>
              </a:rPr>
              <a:t>Participant</a:t>
            </a:r>
            <a:r>
              <a:rPr lang="pt-BR" altLang="pt-BR" sz="1200" dirty="0">
                <a:solidFill>
                  <a:srgbClr val="000000"/>
                </a:solidFill>
                <a:latin typeface="Calibri" panose="020F0502020204030204" pitchFamily="34" charset="0"/>
              </a:rPr>
              <a:t> / ACST – </a:t>
            </a:r>
            <a:r>
              <a:rPr lang="pt-BR" altLang="pt-BR" sz="1200" dirty="0" err="1">
                <a:solidFill>
                  <a:srgbClr val="000000"/>
                </a:solidFill>
                <a:latin typeface="Calibri" panose="020F0502020204030204" pitchFamily="34" charset="0"/>
              </a:rPr>
              <a:t>Custody</a:t>
            </a:r>
            <a:r>
              <a:rPr lang="pt-BR" altLang="pt-BR" sz="1200" dirty="0">
                <a:solidFill>
                  <a:srgbClr val="000000"/>
                </a:solidFill>
                <a:latin typeface="Calibri" panose="020F0502020204030204" pitchFamily="34" charset="0"/>
              </a:rPr>
              <a:t> Agent</a:t>
            </a:r>
            <a:endParaRPr kumimoji="0" lang="pt-BR" altLang="pt-BR" sz="16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3289716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7D069CE-5F7F-D47E-F9B9-F65BD90CFEE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9155" y="595257"/>
            <a:ext cx="6425213" cy="1136067"/>
          </a:xfrm>
        </p:spPr>
        <p:txBody>
          <a:bodyPr/>
          <a:lstStyle/>
          <a:p>
            <a:r>
              <a:rPr lang="en-GB" dirty="0"/>
              <a:t>Mandatory Indicators - Details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E44F19F-0424-D7E9-7057-DE0C3C1D3DE5}"/>
              </a:ext>
            </a:extLst>
          </p:cNvPr>
          <p:cNvSpPr txBox="1"/>
          <p:nvPr/>
        </p:nvSpPr>
        <p:spPr>
          <a:xfrm>
            <a:off x="557675" y="1721867"/>
            <a:ext cx="1123228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/>
              <a:t>Trades Captured on one day</a:t>
            </a:r>
            <a:r>
              <a:rPr lang="pt-BR" b="1" dirty="0"/>
              <a:t>: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028F0B2D-811A-E5A5-D370-4A646A1E5A8F}"/>
              </a:ext>
            </a:extLst>
          </p:cNvPr>
          <p:cNvSpPr/>
          <p:nvPr/>
        </p:nvSpPr>
        <p:spPr>
          <a:xfrm>
            <a:off x="6788589" y="2852252"/>
            <a:ext cx="2346358" cy="28154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Application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F3A23889-BCDA-A934-17C0-E7C44255A87D}"/>
              </a:ext>
            </a:extLst>
          </p:cNvPr>
          <p:cNvSpPr/>
          <p:nvPr/>
        </p:nvSpPr>
        <p:spPr>
          <a:xfrm>
            <a:off x="2744099" y="2852252"/>
            <a:ext cx="1112677" cy="28154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Injector/</a:t>
            </a:r>
          </a:p>
          <a:p>
            <a:pPr algn="ctr"/>
            <a:r>
              <a:rPr lang="en-GB" dirty="0"/>
              <a:t>Mock</a:t>
            </a:r>
          </a:p>
        </p:txBody>
      </p:sp>
      <p:cxnSp>
        <p:nvCxnSpPr>
          <p:cNvPr id="14" name="Conector de Seta Reta 13">
            <a:extLst>
              <a:ext uri="{FF2B5EF4-FFF2-40B4-BE49-F238E27FC236}">
                <a16:creationId xmlns:a16="http://schemas.microsoft.com/office/drawing/2014/main" id="{1F890A85-BC76-763F-D4DA-4EA34DBF84D2}"/>
              </a:ext>
            </a:extLst>
          </p:cNvPr>
          <p:cNvCxnSpPr>
            <a:cxnSpLocks/>
          </p:cNvCxnSpPr>
          <p:nvPr/>
        </p:nvCxnSpPr>
        <p:spPr>
          <a:xfrm>
            <a:off x="3856776" y="3419332"/>
            <a:ext cx="3114392" cy="9668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70AC310D-8766-87AE-244D-D729D13734EF}"/>
              </a:ext>
            </a:extLst>
          </p:cNvPr>
          <p:cNvSpPr txBox="1"/>
          <p:nvPr/>
        </p:nvSpPr>
        <p:spPr>
          <a:xfrm>
            <a:off x="4170908" y="3049265"/>
            <a:ext cx="23680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/>
              <a:t>bvmf.012 (PNP/ACST)</a:t>
            </a:r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62509C5E-7A08-BBDB-A15B-4E8D8E5FAEFC}"/>
              </a:ext>
            </a:extLst>
          </p:cNvPr>
          <p:cNvSpPr/>
          <p:nvPr/>
        </p:nvSpPr>
        <p:spPr>
          <a:xfrm>
            <a:off x="6693177" y="3243404"/>
            <a:ext cx="371192" cy="37119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BEF69056-A6AE-D2D0-17AE-65604E467A1E}"/>
              </a:ext>
            </a:extLst>
          </p:cNvPr>
          <p:cNvSpPr/>
          <p:nvPr/>
        </p:nvSpPr>
        <p:spPr>
          <a:xfrm>
            <a:off x="6750076" y="2395584"/>
            <a:ext cx="371192" cy="37119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C1AD5190-F6A2-5D1D-AD8A-E96FABA1B9A7}"/>
              </a:ext>
            </a:extLst>
          </p:cNvPr>
          <p:cNvSpPr txBox="1"/>
          <p:nvPr/>
        </p:nvSpPr>
        <p:spPr>
          <a:xfrm>
            <a:off x="7159781" y="2394500"/>
            <a:ext cx="21639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Measurement Point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C56C9285-1E86-EE21-F342-AF3158163D8D}"/>
              </a:ext>
            </a:extLst>
          </p:cNvPr>
          <p:cNvSpPr txBox="1"/>
          <p:nvPr/>
        </p:nvSpPr>
        <p:spPr>
          <a:xfrm>
            <a:off x="7405429" y="5685910"/>
            <a:ext cx="15682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/>
              <a:t>PNP/PL/ACST</a:t>
            </a:r>
          </a:p>
        </p:txBody>
      </p:sp>
      <p:cxnSp>
        <p:nvCxnSpPr>
          <p:cNvPr id="2" name="Conector de Seta Reta 1">
            <a:extLst>
              <a:ext uri="{FF2B5EF4-FFF2-40B4-BE49-F238E27FC236}">
                <a16:creationId xmlns:a16="http://schemas.microsoft.com/office/drawing/2014/main" id="{DB6B712D-66AE-D5A1-EE76-78A34C4088DE}"/>
              </a:ext>
            </a:extLst>
          </p:cNvPr>
          <p:cNvCxnSpPr>
            <a:cxnSpLocks/>
          </p:cNvCxnSpPr>
          <p:nvPr/>
        </p:nvCxnSpPr>
        <p:spPr>
          <a:xfrm>
            <a:off x="3846216" y="4928043"/>
            <a:ext cx="3114392" cy="9668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4" name="CaixaDeTexto 3">
            <a:extLst>
              <a:ext uri="{FF2B5EF4-FFF2-40B4-BE49-F238E27FC236}">
                <a16:creationId xmlns:a16="http://schemas.microsoft.com/office/drawing/2014/main" id="{A22E1068-A822-8995-9BEB-779C0ADA1C2C}"/>
              </a:ext>
            </a:extLst>
          </p:cNvPr>
          <p:cNvSpPr txBox="1"/>
          <p:nvPr/>
        </p:nvSpPr>
        <p:spPr>
          <a:xfrm>
            <a:off x="4459109" y="4557976"/>
            <a:ext cx="15519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/>
              <a:t>bvmf.019 (PL)</a:t>
            </a:r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13A3249E-55C9-8477-758F-654AEFF469DB}"/>
              </a:ext>
            </a:extLst>
          </p:cNvPr>
          <p:cNvSpPr/>
          <p:nvPr/>
        </p:nvSpPr>
        <p:spPr>
          <a:xfrm>
            <a:off x="6682617" y="4752115"/>
            <a:ext cx="371192" cy="37119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Imagem 6" descr="Logotipo, nome da empresa&#10;&#10;Descrição gerada automaticamente">
            <a:extLst>
              <a:ext uri="{FF2B5EF4-FFF2-40B4-BE49-F238E27FC236}">
                <a16:creationId xmlns:a16="http://schemas.microsoft.com/office/drawing/2014/main" id="{7864D4F8-0DF0-17C0-FEF5-A4C8AA62EB8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" t="2955" r="1289" b="4192"/>
          <a:stretch/>
        </p:blipFill>
        <p:spPr>
          <a:xfrm>
            <a:off x="10906979" y="341590"/>
            <a:ext cx="771991" cy="356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6803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7D069CE-5F7F-D47E-F9B9-F65BD90CFEE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9155" y="595257"/>
            <a:ext cx="7053415" cy="1136067"/>
          </a:xfrm>
        </p:spPr>
        <p:txBody>
          <a:bodyPr/>
          <a:lstStyle/>
          <a:p>
            <a:r>
              <a:rPr lang="pt-BR" dirty="0" err="1"/>
              <a:t>Mandatory</a:t>
            </a:r>
            <a:r>
              <a:rPr lang="pt-BR" dirty="0"/>
              <a:t> </a:t>
            </a:r>
            <a:r>
              <a:rPr lang="pt-BR" dirty="0" err="1"/>
              <a:t>Indicators</a:t>
            </a:r>
            <a:r>
              <a:rPr lang="pt-BR" dirty="0"/>
              <a:t> - </a:t>
            </a:r>
            <a:r>
              <a:rPr lang="pt-BR" dirty="0" err="1"/>
              <a:t>Details</a:t>
            </a:r>
            <a:endParaRPr lang="pt-BR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E44F19F-0424-D7E9-7057-DE0C3C1D3DE5}"/>
              </a:ext>
            </a:extLst>
          </p:cNvPr>
          <p:cNvSpPr txBox="1"/>
          <p:nvPr/>
        </p:nvSpPr>
        <p:spPr>
          <a:xfrm>
            <a:off x="557675" y="1711464"/>
            <a:ext cx="1123228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/>
              <a:t>Trades allocated on one day: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265115A4-27F2-E72B-D1C6-4FE92654678E}"/>
              </a:ext>
            </a:extLst>
          </p:cNvPr>
          <p:cNvSpPr/>
          <p:nvPr/>
        </p:nvSpPr>
        <p:spPr>
          <a:xfrm>
            <a:off x="6788589" y="2852252"/>
            <a:ext cx="2346358" cy="28154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Application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3A29BA65-9543-97B7-7EA3-FF0E81AB87B4}"/>
              </a:ext>
            </a:extLst>
          </p:cNvPr>
          <p:cNvSpPr/>
          <p:nvPr/>
        </p:nvSpPr>
        <p:spPr>
          <a:xfrm>
            <a:off x="2744099" y="2852252"/>
            <a:ext cx="1112677" cy="28154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Injector/</a:t>
            </a:r>
          </a:p>
          <a:p>
            <a:pPr algn="ctr"/>
            <a:r>
              <a:rPr lang="en-GB" dirty="0"/>
              <a:t>Mock</a:t>
            </a:r>
          </a:p>
        </p:txBody>
      </p:sp>
      <p:cxnSp>
        <p:nvCxnSpPr>
          <p:cNvPr id="8" name="Conector de Seta Reta 7">
            <a:extLst>
              <a:ext uri="{FF2B5EF4-FFF2-40B4-BE49-F238E27FC236}">
                <a16:creationId xmlns:a16="http://schemas.microsoft.com/office/drawing/2014/main" id="{24F5ADF1-DCC8-A897-1E13-83AC6779D227}"/>
              </a:ext>
            </a:extLst>
          </p:cNvPr>
          <p:cNvCxnSpPr>
            <a:cxnSpLocks/>
          </p:cNvCxnSpPr>
          <p:nvPr/>
        </p:nvCxnSpPr>
        <p:spPr>
          <a:xfrm flipH="1">
            <a:off x="3856776" y="3419332"/>
            <a:ext cx="3114392" cy="9668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9" name="CaixaDeTexto 8">
            <a:extLst>
              <a:ext uri="{FF2B5EF4-FFF2-40B4-BE49-F238E27FC236}">
                <a16:creationId xmlns:a16="http://schemas.microsoft.com/office/drawing/2014/main" id="{6B21450E-DA4C-483E-5BAD-FAF29E7013AA}"/>
              </a:ext>
            </a:extLst>
          </p:cNvPr>
          <p:cNvSpPr txBox="1"/>
          <p:nvPr/>
        </p:nvSpPr>
        <p:spPr>
          <a:xfrm>
            <a:off x="4847073" y="3049265"/>
            <a:ext cx="1112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/>
              <a:t>bvmf.013</a:t>
            </a:r>
          </a:p>
        </p:txBody>
      </p:sp>
      <p:cxnSp>
        <p:nvCxnSpPr>
          <p:cNvPr id="10" name="Conector de Seta Reta 9">
            <a:extLst>
              <a:ext uri="{FF2B5EF4-FFF2-40B4-BE49-F238E27FC236}">
                <a16:creationId xmlns:a16="http://schemas.microsoft.com/office/drawing/2014/main" id="{3F991D7F-A259-EA52-27A7-FC5F286D6AB4}"/>
              </a:ext>
            </a:extLst>
          </p:cNvPr>
          <p:cNvCxnSpPr>
            <a:cxnSpLocks/>
          </p:cNvCxnSpPr>
          <p:nvPr/>
        </p:nvCxnSpPr>
        <p:spPr>
          <a:xfrm>
            <a:off x="3856776" y="4005564"/>
            <a:ext cx="3114392" cy="0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77D08035-046A-A641-A54B-23ACCA16A85F}"/>
              </a:ext>
            </a:extLst>
          </p:cNvPr>
          <p:cNvSpPr txBox="1"/>
          <p:nvPr/>
        </p:nvSpPr>
        <p:spPr>
          <a:xfrm>
            <a:off x="4867750" y="3655469"/>
            <a:ext cx="1112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/>
              <a:t>bvmf.014</a:t>
            </a:r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0C74CF03-F10F-BE21-D3C7-46530EA84233}"/>
              </a:ext>
            </a:extLst>
          </p:cNvPr>
          <p:cNvSpPr/>
          <p:nvPr/>
        </p:nvSpPr>
        <p:spPr>
          <a:xfrm>
            <a:off x="6693177" y="3243404"/>
            <a:ext cx="371192" cy="37119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F9240A21-C017-1259-66D9-6F31641701D0}"/>
              </a:ext>
            </a:extLst>
          </p:cNvPr>
          <p:cNvSpPr/>
          <p:nvPr/>
        </p:nvSpPr>
        <p:spPr>
          <a:xfrm>
            <a:off x="6668683" y="3810484"/>
            <a:ext cx="371192" cy="37119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Elipse 19">
            <a:extLst>
              <a:ext uri="{FF2B5EF4-FFF2-40B4-BE49-F238E27FC236}">
                <a16:creationId xmlns:a16="http://schemas.microsoft.com/office/drawing/2014/main" id="{1B7B6168-458C-C551-DAAC-831AAA024243}"/>
              </a:ext>
            </a:extLst>
          </p:cNvPr>
          <p:cNvSpPr/>
          <p:nvPr/>
        </p:nvSpPr>
        <p:spPr>
          <a:xfrm>
            <a:off x="6788589" y="2357496"/>
            <a:ext cx="371192" cy="37119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0B0F8D58-9898-85E1-A9F2-7812294A14A5}"/>
              </a:ext>
            </a:extLst>
          </p:cNvPr>
          <p:cNvSpPr txBox="1"/>
          <p:nvPr/>
        </p:nvSpPr>
        <p:spPr>
          <a:xfrm>
            <a:off x="7198294" y="2356412"/>
            <a:ext cx="22617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Measurement Points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6C439AFE-3FE9-12F5-E171-051421D2AA67}"/>
              </a:ext>
            </a:extLst>
          </p:cNvPr>
          <p:cNvSpPr txBox="1"/>
          <p:nvPr/>
        </p:nvSpPr>
        <p:spPr>
          <a:xfrm>
            <a:off x="7405429" y="5669003"/>
            <a:ext cx="9460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/>
              <a:t>PNP/PL</a:t>
            </a:r>
          </a:p>
        </p:txBody>
      </p:sp>
      <p:pic>
        <p:nvPicPr>
          <p:cNvPr id="2" name="Imagem 1" descr="Logotipo, nome da empresa&#10;&#10;Descrição gerada automaticamente">
            <a:extLst>
              <a:ext uri="{FF2B5EF4-FFF2-40B4-BE49-F238E27FC236}">
                <a16:creationId xmlns:a16="http://schemas.microsoft.com/office/drawing/2014/main" id="{36C370F1-3030-5682-C279-EB4B908E9D5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" t="2955" r="1289" b="4192"/>
          <a:stretch/>
        </p:blipFill>
        <p:spPr>
          <a:xfrm>
            <a:off x="10906979" y="341590"/>
            <a:ext cx="771991" cy="356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6232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7D069CE-5F7F-D47E-F9B9-F65BD90CFEE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9156" y="595257"/>
            <a:ext cx="6332012" cy="1136067"/>
          </a:xfrm>
        </p:spPr>
        <p:txBody>
          <a:bodyPr/>
          <a:lstStyle/>
          <a:p>
            <a:r>
              <a:rPr lang="pt-BR" dirty="0" err="1"/>
              <a:t>Mandatory</a:t>
            </a:r>
            <a:r>
              <a:rPr lang="pt-BR" dirty="0"/>
              <a:t> </a:t>
            </a:r>
            <a:r>
              <a:rPr lang="pt-BR" dirty="0" err="1"/>
              <a:t>Indicators</a:t>
            </a:r>
            <a:r>
              <a:rPr lang="pt-BR" dirty="0"/>
              <a:t> - </a:t>
            </a:r>
            <a:r>
              <a:rPr lang="pt-BR" dirty="0" err="1"/>
              <a:t>Details</a:t>
            </a:r>
            <a:endParaRPr lang="pt-BR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E44F19F-0424-D7E9-7057-DE0C3C1D3DE5}"/>
              </a:ext>
            </a:extLst>
          </p:cNvPr>
          <p:cNvSpPr txBox="1"/>
          <p:nvPr/>
        </p:nvSpPr>
        <p:spPr>
          <a:xfrm>
            <a:off x="557675" y="1721867"/>
            <a:ext cx="1123228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/>
              <a:t>Give-ups accepted/rejected on one day: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6FF2AE85-C3EB-CBDC-A32F-67A4BCB0F595}"/>
              </a:ext>
            </a:extLst>
          </p:cNvPr>
          <p:cNvSpPr/>
          <p:nvPr/>
        </p:nvSpPr>
        <p:spPr>
          <a:xfrm>
            <a:off x="6788589" y="2852252"/>
            <a:ext cx="2346358" cy="28154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Application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4CAE82EE-9EEC-251A-BE28-12AF344254E1}"/>
              </a:ext>
            </a:extLst>
          </p:cNvPr>
          <p:cNvSpPr/>
          <p:nvPr/>
        </p:nvSpPr>
        <p:spPr>
          <a:xfrm>
            <a:off x="2744099" y="2852252"/>
            <a:ext cx="1112677" cy="28154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Injector/</a:t>
            </a:r>
          </a:p>
          <a:p>
            <a:pPr algn="ctr"/>
            <a:r>
              <a:rPr lang="en-GB" dirty="0"/>
              <a:t>Mock</a:t>
            </a:r>
          </a:p>
        </p:txBody>
      </p:sp>
      <p:cxnSp>
        <p:nvCxnSpPr>
          <p:cNvPr id="12" name="Conector de Seta Reta 11">
            <a:extLst>
              <a:ext uri="{FF2B5EF4-FFF2-40B4-BE49-F238E27FC236}">
                <a16:creationId xmlns:a16="http://schemas.microsoft.com/office/drawing/2014/main" id="{2547BF62-FFA1-7AB3-DD37-DA754D1186B2}"/>
              </a:ext>
            </a:extLst>
          </p:cNvPr>
          <p:cNvCxnSpPr>
            <a:cxnSpLocks/>
          </p:cNvCxnSpPr>
          <p:nvPr/>
        </p:nvCxnSpPr>
        <p:spPr>
          <a:xfrm flipH="1">
            <a:off x="3856776" y="3419332"/>
            <a:ext cx="3114392" cy="9668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70D8794A-6542-8CB3-6138-90C6225E8FE5}"/>
              </a:ext>
            </a:extLst>
          </p:cNvPr>
          <p:cNvSpPr txBox="1"/>
          <p:nvPr/>
        </p:nvSpPr>
        <p:spPr>
          <a:xfrm>
            <a:off x="4766344" y="3049265"/>
            <a:ext cx="1112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/>
              <a:t>bvmf.016</a:t>
            </a:r>
          </a:p>
        </p:txBody>
      </p:sp>
      <p:cxnSp>
        <p:nvCxnSpPr>
          <p:cNvPr id="14" name="Conector de Seta Reta 13">
            <a:extLst>
              <a:ext uri="{FF2B5EF4-FFF2-40B4-BE49-F238E27FC236}">
                <a16:creationId xmlns:a16="http://schemas.microsoft.com/office/drawing/2014/main" id="{716AC677-AFE3-987C-C113-6A3091927448}"/>
              </a:ext>
            </a:extLst>
          </p:cNvPr>
          <p:cNvCxnSpPr>
            <a:cxnSpLocks/>
          </p:cNvCxnSpPr>
          <p:nvPr/>
        </p:nvCxnSpPr>
        <p:spPr>
          <a:xfrm>
            <a:off x="3856776" y="4005564"/>
            <a:ext cx="3114392" cy="0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1DD695EC-7AB0-D9F1-C177-87BB2F26082F}"/>
              </a:ext>
            </a:extLst>
          </p:cNvPr>
          <p:cNvSpPr txBox="1"/>
          <p:nvPr/>
        </p:nvSpPr>
        <p:spPr>
          <a:xfrm>
            <a:off x="4766343" y="3636232"/>
            <a:ext cx="1112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/>
              <a:t>bvmf.014</a:t>
            </a:r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4FC693AF-AF9E-4392-274A-7D4BB22ECE9E}"/>
              </a:ext>
            </a:extLst>
          </p:cNvPr>
          <p:cNvSpPr/>
          <p:nvPr/>
        </p:nvSpPr>
        <p:spPr>
          <a:xfrm>
            <a:off x="6693177" y="3243404"/>
            <a:ext cx="371192" cy="37119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9300C16D-2DB2-3802-7DA6-A7F033ECFEB6}"/>
              </a:ext>
            </a:extLst>
          </p:cNvPr>
          <p:cNvSpPr/>
          <p:nvPr/>
        </p:nvSpPr>
        <p:spPr>
          <a:xfrm>
            <a:off x="6693177" y="3820898"/>
            <a:ext cx="371192" cy="37119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Elipse 19">
            <a:extLst>
              <a:ext uri="{FF2B5EF4-FFF2-40B4-BE49-F238E27FC236}">
                <a16:creationId xmlns:a16="http://schemas.microsoft.com/office/drawing/2014/main" id="{093D5384-7F69-5F2F-F21A-317BAABB2544}"/>
              </a:ext>
            </a:extLst>
          </p:cNvPr>
          <p:cNvSpPr/>
          <p:nvPr/>
        </p:nvSpPr>
        <p:spPr>
          <a:xfrm>
            <a:off x="6750076" y="2355300"/>
            <a:ext cx="371192" cy="37119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22AB82D1-EA0B-5C46-1566-3B5A49A8DDF1}"/>
              </a:ext>
            </a:extLst>
          </p:cNvPr>
          <p:cNvSpPr txBox="1"/>
          <p:nvPr/>
        </p:nvSpPr>
        <p:spPr>
          <a:xfrm>
            <a:off x="7159781" y="2354216"/>
            <a:ext cx="22617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Measurement Points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8C9CFF67-D30F-A570-5A75-BE2EA7676F7D}"/>
              </a:ext>
            </a:extLst>
          </p:cNvPr>
          <p:cNvSpPr txBox="1"/>
          <p:nvPr/>
        </p:nvSpPr>
        <p:spPr>
          <a:xfrm>
            <a:off x="7405429" y="5667738"/>
            <a:ext cx="9460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/>
              <a:t>PNP/PL</a:t>
            </a:r>
          </a:p>
        </p:txBody>
      </p:sp>
      <p:pic>
        <p:nvPicPr>
          <p:cNvPr id="2" name="Imagem 1" descr="Logotipo, nome da empresa&#10;&#10;Descrição gerada automaticamente">
            <a:extLst>
              <a:ext uri="{FF2B5EF4-FFF2-40B4-BE49-F238E27FC236}">
                <a16:creationId xmlns:a16="http://schemas.microsoft.com/office/drawing/2014/main" id="{C8B65717-0FDC-FA7C-5F07-7AB241AA83B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" t="2955" r="1289" b="4192"/>
          <a:stretch/>
        </p:blipFill>
        <p:spPr>
          <a:xfrm>
            <a:off x="10906979" y="341590"/>
            <a:ext cx="771991" cy="356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2650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7D069CE-5F7F-D47E-F9B9-F65BD90CFEE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9155" y="595257"/>
            <a:ext cx="6520625" cy="1136067"/>
          </a:xfrm>
        </p:spPr>
        <p:txBody>
          <a:bodyPr/>
          <a:lstStyle/>
          <a:p>
            <a:r>
              <a:rPr lang="pt-BR" dirty="0" err="1"/>
              <a:t>Mandatory</a:t>
            </a:r>
            <a:r>
              <a:rPr lang="pt-BR" dirty="0"/>
              <a:t> </a:t>
            </a:r>
            <a:r>
              <a:rPr lang="pt-BR" dirty="0" err="1"/>
              <a:t>Indicators</a:t>
            </a:r>
            <a:r>
              <a:rPr lang="pt-BR" dirty="0"/>
              <a:t> - </a:t>
            </a:r>
            <a:r>
              <a:rPr lang="pt-BR" dirty="0" err="1"/>
              <a:t>Details</a:t>
            </a:r>
            <a:endParaRPr lang="pt-BR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E44F19F-0424-D7E9-7057-DE0C3C1D3DE5}"/>
              </a:ext>
            </a:extLst>
          </p:cNvPr>
          <p:cNvSpPr txBox="1"/>
          <p:nvPr/>
        </p:nvSpPr>
        <p:spPr>
          <a:xfrm>
            <a:off x="557675" y="1721867"/>
            <a:ext cx="1123228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/>
              <a:t>Conciliation file processing in one day: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3603E63F-32EE-398B-6003-5A441941C62B}"/>
              </a:ext>
            </a:extLst>
          </p:cNvPr>
          <p:cNvSpPr/>
          <p:nvPr/>
        </p:nvSpPr>
        <p:spPr>
          <a:xfrm>
            <a:off x="6788589" y="2788881"/>
            <a:ext cx="2346358" cy="34851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Application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79B4B06C-5166-EB20-F96D-14E7C155732D}"/>
              </a:ext>
            </a:extLst>
          </p:cNvPr>
          <p:cNvSpPr/>
          <p:nvPr/>
        </p:nvSpPr>
        <p:spPr>
          <a:xfrm>
            <a:off x="2744099" y="2788881"/>
            <a:ext cx="1112677" cy="34851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err="1"/>
              <a:t>Injector</a:t>
            </a:r>
            <a:r>
              <a:rPr lang="pt-BR" dirty="0"/>
              <a:t>/</a:t>
            </a:r>
          </a:p>
          <a:p>
            <a:pPr algn="ctr"/>
            <a:r>
              <a:rPr lang="pt-BR" dirty="0" err="1"/>
              <a:t>Mock</a:t>
            </a:r>
            <a:endParaRPr lang="pt-BR" dirty="0"/>
          </a:p>
        </p:txBody>
      </p:sp>
      <p:cxnSp>
        <p:nvCxnSpPr>
          <p:cNvPr id="12" name="Conector de Seta Reta 11">
            <a:extLst>
              <a:ext uri="{FF2B5EF4-FFF2-40B4-BE49-F238E27FC236}">
                <a16:creationId xmlns:a16="http://schemas.microsoft.com/office/drawing/2014/main" id="{BCADDF8E-05C1-0450-3D48-AA23567AC3D5}"/>
              </a:ext>
            </a:extLst>
          </p:cNvPr>
          <p:cNvCxnSpPr>
            <a:cxnSpLocks/>
          </p:cNvCxnSpPr>
          <p:nvPr/>
        </p:nvCxnSpPr>
        <p:spPr>
          <a:xfrm flipH="1">
            <a:off x="3856776" y="3897791"/>
            <a:ext cx="3114392" cy="9668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170C7FEB-C950-E284-609C-3AC8CD72B7FF}"/>
              </a:ext>
            </a:extLst>
          </p:cNvPr>
          <p:cNvSpPr txBox="1"/>
          <p:nvPr/>
        </p:nvSpPr>
        <p:spPr>
          <a:xfrm>
            <a:off x="4733735" y="3563922"/>
            <a:ext cx="1112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/>
              <a:t>bvmf.018</a:t>
            </a:r>
          </a:p>
        </p:txBody>
      </p:sp>
      <p:cxnSp>
        <p:nvCxnSpPr>
          <p:cNvPr id="14" name="Conector de Seta Reta 13">
            <a:extLst>
              <a:ext uri="{FF2B5EF4-FFF2-40B4-BE49-F238E27FC236}">
                <a16:creationId xmlns:a16="http://schemas.microsoft.com/office/drawing/2014/main" id="{F8A2C465-8C92-6633-DDEE-68A2DCFE31A2}"/>
              </a:ext>
            </a:extLst>
          </p:cNvPr>
          <p:cNvCxnSpPr>
            <a:cxnSpLocks/>
          </p:cNvCxnSpPr>
          <p:nvPr/>
        </p:nvCxnSpPr>
        <p:spPr>
          <a:xfrm>
            <a:off x="3856776" y="4302954"/>
            <a:ext cx="3114392" cy="0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F84DFAEE-B3B9-67F6-3986-2016E1F233E4}"/>
              </a:ext>
            </a:extLst>
          </p:cNvPr>
          <p:cNvSpPr txBox="1"/>
          <p:nvPr/>
        </p:nvSpPr>
        <p:spPr>
          <a:xfrm>
            <a:off x="4232190" y="3960051"/>
            <a:ext cx="2432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/>
              <a:t>BVBG.012 (PNP/ACST)</a:t>
            </a:r>
          </a:p>
        </p:txBody>
      </p:sp>
      <p:cxnSp>
        <p:nvCxnSpPr>
          <p:cNvPr id="16" name="Conector de Seta Reta 15">
            <a:extLst>
              <a:ext uri="{FF2B5EF4-FFF2-40B4-BE49-F238E27FC236}">
                <a16:creationId xmlns:a16="http://schemas.microsoft.com/office/drawing/2014/main" id="{B211708A-34AC-618E-E7D8-7657575D331B}"/>
              </a:ext>
            </a:extLst>
          </p:cNvPr>
          <p:cNvCxnSpPr>
            <a:cxnSpLocks/>
          </p:cNvCxnSpPr>
          <p:nvPr/>
        </p:nvCxnSpPr>
        <p:spPr>
          <a:xfrm flipH="1">
            <a:off x="3879079" y="4862906"/>
            <a:ext cx="3114392" cy="9668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C174BF0C-1B95-67BA-49C2-A32CAFFF275A}"/>
              </a:ext>
            </a:extLst>
          </p:cNvPr>
          <p:cNvSpPr txBox="1"/>
          <p:nvPr/>
        </p:nvSpPr>
        <p:spPr>
          <a:xfrm>
            <a:off x="4756038" y="4538104"/>
            <a:ext cx="1112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/>
              <a:t>bvmf.018</a:t>
            </a:r>
          </a:p>
        </p:txBody>
      </p:sp>
      <p:cxnSp>
        <p:nvCxnSpPr>
          <p:cNvPr id="18" name="Conector de Seta Reta 17">
            <a:extLst>
              <a:ext uri="{FF2B5EF4-FFF2-40B4-BE49-F238E27FC236}">
                <a16:creationId xmlns:a16="http://schemas.microsoft.com/office/drawing/2014/main" id="{44C281E1-C929-847C-A5C3-24075C6FEC27}"/>
              </a:ext>
            </a:extLst>
          </p:cNvPr>
          <p:cNvCxnSpPr>
            <a:cxnSpLocks/>
          </p:cNvCxnSpPr>
          <p:nvPr/>
        </p:nvCxnSpPr>
        <p:spPr>
          <a:xfrm>
            <a:off x="3879079" y="5294498"/>
            <a:ext cx="3114392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2FAB66A7-FBFF-AA5D-8554-D4A0AEAEAB9B}"/>
              </a:ext>
            </a:extLst>
          </p:cNvPr>
          <p:cNvSpPr txBox="1"/>
          <p:nvPr/>
        </p:nvSpPr>
        <p:spPr>
          <a:xfrm>
            <a:off x="4000996" y="4943272"/>
            <a:ext cx="2760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/>
              <a:t>BVBG.013 (PNP/PL/ACST)</a:t>
            </a:r>
          </a:p>
        </p:txBody>
      </p:sp>
      <p:cxnSp>
        <p:nvCxnSpPr>
          <p:cNvPr id="20" name="Conector de Seta Reta 19">
            <a:extLst>
              <a:ext uri="{FF2B5EF4-FFF2-40B4-BE49-F238E27FC236}">
                <a16:creationId xmlns:a16="http://schemas.microsoft.com/office/drawing/2014/main" id="{B2298743-34C1-B137-84CB-082E8593F498}"/>
              </a:ext>
            </a:extLst>
          </p:cNvPr>
          <p:cNvCxnSpPr>
            <a:cxnSpLocks/>
          </p:cNvCxnSpPr>
          <p:nvPr/>
        </p:nvCxnSpPr>
        <p:spPr>
          <a:xfrm flipH="1">
            <a:off x="3883276" y="5764695"/>
            <a:ext cx="3114392" cy="9668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4D7B34AC-3C8D-A7B2-988D-650A1BA21625}"/>
              </a:ext>
            </a:extLst>
          </p:cNvPr>
          <p:cNvSpPr txBox="1"/>
          <p:nvPr/>
        </p:nvSpPr>
        <p:spPr>
          <a:xfrm>
            <a:off x="4760235" y="5439893"/>
            <a:ext cx="1112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/>
              <a:t>bvmf.018</a:t>
            </a:r>
          </a:p>
        </p:txBody>
      </p:sp>
      <p:cxnSp>
        <p:nvCxnSpPr>
          <p:cNvPr id="22" name="Conector de Seta Reta 21">
            <a:extLst>
              <a:ext uri="{FF2B5EF4-FFF2-40B4-BE49-F238E27FC236}">
                <a16:creationId xmlns:a16="http://schemas.microsoft.com/office/drawing/2014/main" id="{11F74E6A-6D15-6501-0D91-409177DCC0C0}"/>
              </a:ext>
            </a:extLst>
          </p:cNvPr>
          <p:cNvCxnSpPr>
            <a:cxnSpLocks/>
          </p:cNvCxnSpPr>
          <p:nvPr/>
        </p:nvCxnSpPr>
        <p:spPr>
          <a:xfrm>
            <a:off x="3883276" y="6169858"/>
            <a:ext cx="3114392" cy="0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B8779C48-B20A-A7C8-F270-DB874E2CA721}"/>
              </a:ext>
            </a:extLst>
          </p:cNvPr>
          <p:cNvSpPr txBox="1"/>
          <p:nvPr/>
        </p:nvSpPr>
        <p:spPr>
          <a:xfrm>
            <a:off x="4430708" y="5826955"/>
            <a:ext cx="18101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/>
              <a:t>BVBG.014 (PNP)</a:t>
            </a:r>
          </a:p>
        </p:txBody>
      </p:sp>
      <p:sp>
        <p:nvSpPr>
          <p:cNvPr id="25" name="Elipse 24">
            <a:extLst>
              <a:ext uri="{FF2B5EF4-FFF2-40B4-BE49-F238E27FC236}">
                <a16:creationId xmlns:a16="http://schemas.microsoft.com/office/drawing/2014/main" id="{526A2C99-1716-BED9-2C09-4633FB5D5763}"/>
              </a:ext>
            </a:extLst>
          </p:cNvPr>
          <p:cNvSpPr/>
          <p:nvPr/>
        </p:nvSpPr>
        <p:spPr>
          <a:xfrm>
            <a:off x="6743983" y="4117358"/>
            <a:ext cx="371192" cy="37119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" name="Elipse 26">
            <a:extLst>
              <a:ext uri="{FF2B5EF4-FFF2-40B4-BE49-F238E27FC236}">
                <a16:creationId xmlns:a16="http://schemas.microsoft.com/office/drawing/2014/main" id="{0DA11739-FC86-8744-66C5-9D1D2AA774D3}"/>
              </a:ext>
            </a:extLst>
          </p:cNvPr>
          <p:cNvSpPr/>
          <p:nvPr/>
        </p:nvSpPr>
        <p:spPr>
          <a:xfrm>
            <a:off x="6744915" y="5108902"/>
            <a:ext cx="371192" cy="37119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" name="Elipse 28">
            <a:extLst>
              <a:ext uri="{FF2B5EF4-FFF2-40B4-BE49-F238E27FC236}">
                <a16:creationId xmlns:a16="http://schemas.microsoft.com/office/drawing/2014/main" id="{D2A7A7DF-76AD-CFD3-986F-CF739A7CB07F}"/>
              </a:ext>
            </a:extLst>
          </p:cNvPr>
          <p:cNvSpPr/>
          <p:nvPr/>
        </p:nvSpPr>
        <p:spPr>
          <a:xfrm>
            <a:off x="6744150" y="5984590"/>
            <a:ext cx="371192" cy="37119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Elipse 31">
            <a:extLst>
              <a:ext uri="{FF2B5EF4-FFF2-40B4-BE49-F238E27FC236}">
                <a16:creationId xmlns:a16="http://schemas.microsoft.com/office/drawing/2014/main" id="{C9CCC9BC-56C8-0F8D-5D2C-81B29443E62B}"/>
              </a:ext>
            </a:extLst>
          </p:cNvPr>
          <p:cNvSpPr/>
          <p:nvPr/>
        </p:nvSpPr>
        <p:spPr>
          <a:xfrm>
            <a:off x="6750076" y="2293397"/>
            <a:ext cx="371192" cy="37119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BD50D523-BAAE-7025-E8B3-AE4BB60959C6}"/>
              </a:ext>
            </a:extLst>
          </p:cNvPr>
          <p:cNvSpPr txBox="1"/>
          <p:nvPr/>
        </p:nvSpPr>
        <p:spPr>
          <a:xfrm>
            <a:off x="7159781" y="2292313"/>
            <a:ext cx="22617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Measurement Points</a:t>
            </a: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808D53F4-E89D-FB70-531C-12D7F04C1064}"/>
              </a:ext>
            </a:extLst>
          </p:cNvPr>
          <p:cNvSpPr txBox="1"/>
          <p:nvPr/>
        </p:nvSpPr>
        <p:spPr>
          <a:xfrm>
            <a:off x="7247726" y="6213681"/>
            <a:ext cx="15682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/>
              <a:t>PNP/PL/ACST</a:t>
            </a:r>
          </a:p>
        </p:txBody>
      </p:sp>
      <p:pic>
        <p:nvPicPr>
          <p:cNvPr id="2" name="Imagem 1" descr="Logotipo, nome da empresa&#10;&#10;Descrição gerada automaticamente">
            <a:extLst>
              <a:ext uri="{FF2B5EF4-FFF2-40B4-BE49-F238E27FC236}">
                <a16:creationId xmlns:a16="http://schemas.microsoft.com/office/drawing/2014/main" id="{94A1666A-E91E-11DB-562C-F6323C522FD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" t="2955" r="1289" b="4192"/>
          <a:stretch/>
        </p:blipFill>
        <p:spPr>
          <a:xfrm>
            <a:off x="10906979" y="341590"/>
            <a:ext cx="771991" cy="356699"/>
          </a:xfrm>
          <a:prstGeom prst="rect">
            <a:avLst/>
          </a:prstGeom>
        </p:spPr>
      </p:pic>
      <p:cxnSp>
        <p:nvCxnSpPr>
          <p:cNvPr id="4" name="Conector de Seta Reta 3">
            <a:extLst>
              <a:ext uri="{FF2B5EF4-FFF2-40B4-BE49-F238E27FC236}">
                <a16:creationId xmlns:a16="http://schemas.microsoft.com/office/drawing/2014/main" id="{862066B3-B294-339B-6694-CF6E724478AD}"/>
              </a:ext>
            </a:extLst>
          </p:cNvPr>
          <p:cNvCxnSpPr>
            <a:cxnSpLocks/>
          </p:cNvCxnSpPr>
          <p:nvPr/>
        </p:nvCxnSpPr>
        <p:spPr>
          <a:xfrm flipH="1">
            <a:off x="3865169" y="2882486"/>
            <a:ext cx="3114392" cy="9668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5" name="CaixaDeTexto 4">
            <a:extLst>
              <a:ext uri="{FF2B5EF4-FFF2-40B4-BE49-F238E27FC236}">
                <a16:creationId xmlns:a16="http://schemas.microsoft.com/office/drawing/2014/main" id="{0F56261C-2858-12EB-293A-CE1A4FD17E55}"/>
              </a:ext>
            </a:extLst>
          </p:cNvPr>
          <p:cNvSpPr txBox="1"/>
          <p:nvPr/>
        </p:nvSpPr>
        <p:spPr>
          <a:xfrm>
            <a:off x="4742128" y="2548617"/>
            <a:ext cx="1112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/>
              <a:t>bvmf.186</a:t>
            </a:r>
          </a:p>
        </p:txBody>
      </p:sp>
      <p:cxnSp>
        <p:nvCxnSpPr>
          <p:cNvPr id="7" name="Conector de Seta Reta 6">
            <a:extLst>
              <a:ext uri="{FF2B5EF4-FFF2-40B4-BE49-F238E27FC236}">
                <a16:creationId xmlns:a16="http://schemas.microsoft.com/office/drawing/2014/main" id="{C0CBC455-87B2-9AAD-7DAD-A0A95C498317}"/>
              </a:ext>
            </a:extLst>
          </p:cNvPr>
          <p:cNvCxnSpPr>
            <a:cxnSpLocks/>
          </p:cNvCxnSpPr>
          <p:nvPr/>
        </p:nvCxnSpPr>
        <p:spPr>
          <a:xfrm>
            <a:off x="3865169" y="3287649"/>
            <a:ext cx="3114392" cy="0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8" name="CaixaDeTexto 7">
            <a:extLst>
              <a:ext uri="{FF2B5EF4-FFF2-40B4-BE49-F238E27FC236}">
                <a16:creationId xmlns:a16="http://schemas.microsoft.com/office/drawing/2014/main" id="{0AE74281-1F90-1672-C6CE-99A1FD63129E}"/>
              </a:ext>
            </a:extLst>
          </p:cNvPr>
          <p:cNvSpPr txBox="1"/>
          <p:nvPr/>
        </p:nvSpPr>
        <p:spPr>
          <a:xfrm>
            <a:off x="4240583" y="2944746"/>
            <a:ext cx="21387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BVBG.086 (PNP/PL)</a:t>
            </a:r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64E93073-88EC-EA98-0B6D-9FD7EE8515EC}"/>
              </a:ext>
            </a:extLst>
          </p:cNvPr>
          <p:cNvSpPr/>
          <p:nvPr/>
        </p:nvSpPr>
        <p:spPr>
          <a:xfrm>
            <a:off x="6752376" y="3102053"/>
            <a:ext cx="371192" cy="37119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519563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7D069CE-5F7F-D47E-F9B9-F65BD90CFEE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9155" y="595257"/>
            <a:ext cx="6149433" cy="1136067"/>
          </a:xfrm>
        </p:spPr>
        <p:txBody>
          <a:bodyPr/>
          <a:lstStyle/>
          <a:p>
            <a:r>
              <a:rPr lang="en-GB" dirty="0"/>
              <a:t>Mandatory Indicators - Details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E44F19F-0424-D7E9-7057-DE0C3C1D3DE5}"/>
              </a:ext>
            </a:extLst>
          </p:cNvPr>
          <p:cNvSpPr txBox="1"/>
          <p:nvPr/>
        </p:nvSpPr>
        <p:spPr>
          <a:xfrm>
            <a:off x="557675" y="1721867"/>
            <a:ext cx="1123228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/>
              <a:t>Lending contracted in one day: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B0442DCC-9AEB-5A57-7051-544167647F97}"/>
              </a:ext>
            </a:extLst>
          </p:cNvPr>
          <p:cNvSpPr/>
          <p:nvPr/>
        </p:nvSpPr>
        <p:spPr>
          <a:xfrm>
            <a:off x="6788589" y="2852252"/>
            <a:ext cx="2346358" cy="28154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Application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D965D114-F5D2-C624-EA04-F53E557F47FE}"/>
              </a:ext>
            </a:extLst>
          </p:cNvPr>
          <p:cNvSpPr/>
          <p:nvPr/>
        </p:nvSpPr>
        <p:spPr>
          <a:xfrm>
            <a:off x="2744099" y="2852252"/>
            <a:ext cx="1112677" cy="28154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Injector/</a:t>
            </a:r>
          </a:p>
          <a:p>
            <a:pPr algn="ctr"/>
            <a:r>
              <a:rPr lang="en-GB" dirty="0"/>
              <a:t>Mock</a:t>
            </a:r>
          </a:p>
        </p:txBody>
      </p:sp>
      <p:cxnSp>
        <p:nvCxnSpPr>
          <p:cNvPr id="12" name="Conector de Seta Reta 11">
            <a:extLst>
              <a:ext uri="{FF2B5EF4-FFF2-40B4-BE49-F238E27FC236}">
                <a16:creationId xmlns:a16="http://schemas.microsoft.com/office/drawing/2014/main" id="{43304B5F-21CC-DFE5-7057-18A5526B1F91}"/>
              </a:ext>
            </a:extLst>
          </p:cNvPr>
          <p:cNvCxnSpPr>
            <a:cxnSpLocks/>
          </p:cNvCxnSpPr>
          <p:nvPr/>
        </p:nvCxnSpPr>
        <p:spPr>
          <a:xfrm flipH="1">
            <a:off x="3856776" y="3419332"/>
            <a:ext cx="3114392" cy="9668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A2A1A4EB-083E-9B4E-3C6E-3965CC01D789}"/>
              </a:ext>
            </a:extLst>
          </p:cNvPr>
          <p:cNvSpPr txBox="1"/>
          <p:nvPr/>
        </p:nvSpPr>
        <p:spPr>
          <a:xfrm>
            <a:off x="4696004" y="3049265"/>
            <a:ext cx="1112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/>
              <a:t>bvmf.127</a:t>
            </a:r>
          </a:p>
        </p:txBody>
      </p:sp>
      <p:cxnSp>
        <p:nvCxnSpPr>
          <p:cNvPr id="14" name="Conector de Seta Reta 13">
            <a:extLst>
              <a:ext uri="{FF2B5EF4-FFF2-40B4-BE49-F238E27FC236}">
                <a16:creationId xmlns:a16="http://schemas.microsoft.com/office/drawing/2014/main" id="{8F7B4052-3D7C-AC41-6F36-832FB4D86A27}"/>
              </a:ext>
            </a:extLst>
          </p:cNvPr>
          <p:cNvCxnSpPr>
            <a:cxnSpLocks/>
          </p:cNvCxnSpPr>
          <p:nvPr/>
        </p:nvCxnSpPr>
        <p:spPr>
          <a:xfrm>
            <a:off x="3856776" y="4005564"/>
            <a:ext cx="3114392" cy="0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51A99DC4-02E0-519E-E12F-DEFC8A48D984}"/>
              </a:ext>
            </a:extLst>
          </p:cNvPr>
          <p:cNvSpPr txBox="1"/>
          <p:nvPr/>
        </p:nvSpPr>
        <p:spPr>
          <a:xfrm>
            <a:off x="4696004" y="3609056"/>
            <a:ext cx="1112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/>
              <a:t>bvmf.128</a:t>
            </a:r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67F18444-D767-7ABE-83A7-3C8480F2CA48}"/>
              </a:ext>
            </a:extLst>
          </p:cNvPr>
          <p:cNvSpPr/>
          <p:nvPr/>
        </p:nvSpPr>
        <p:spPr>
          <a:xfrm>
            <a:off x="6749400" y="3243404"/>
            <a:ext cx="371192" cy="37119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6512859E-69EE-9B20-0917-52838ACD7908}"/>
              </a:ext>
            </a:extLst>
          </p:cNvPr>
          <p:cNvSpPr/>
          <p:nvPr/>
        </p:nvSpPr>
        <p:spPr>
          <a:xfrm>
            <a:off x="6716204" y="3819968"/>
            <a:ext cx="371192" cy="37119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Elipse 19">
            <a:extLst>
              <a:ext uri="{FF2B5EF4-FFF2-40B4-BE49-F238E27FC236}">
                <a16:creationId xmlns:a16="http://schemas.microsoft.com/office/drawing/2014/main" id="{22FED128-E02D-5CF7-10FD-571D67B3F581}"/>
              </a:ext>
            </a:extLst>
          </p:cNvPr>
          <p:cNvSpPr/>
          <p:nvPr/>
        </p:nvSpPr>
        <p:spPr>
          <a:xfrm>
            <a:off x="6788589" y="2418727"/>
            <a:ext cx="371192" cy="37119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EFB0FBB2-859B-DFC4-641B-BB466172E8A4}"/>
              </a:ext>
            </a:extLst>
          </p:cNvPr>
          <p:cNvSpPr txBox="1"/>
          <p:nvPr/>
        </p:nvSpPr>
        <p:spPr>
          <a:xfrm>
            <a:off x="7198294" y="2417643"/>
            <a:ext cx="22617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Measurement Points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142C9596-E393-8024-CDCC-5332F431A35C}"/>
              </a:ext>
            </a:extLst>
          </p:cNvPr>
          <p:cNvSpPr txBox="1"/>
          <p:nvPr/>
        </p:nvSpPr>
        <p:spPr>
          <a:xfrm>
            <a:off x="7405429" y="5716628"/>
            <a:ext cx="9460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/>
              <a:t>PNP/PL</a:t>
            </a:r>
          </a:p>
        </p:txBody>
      </p:sp>
      <p:cxnSp>
        <p:nvCxnSpPr>
          <p:cNvPr id="2" name="Conector de Seta Reta 1">
            <a:extLst>
              <a:ext uri="{FF2B5EF4-FFF2-40B4-BE49-F238E27FC236}">
                <a16:creationId xmlns:a16="http://schemas.microsoft.com/office/drawing/2014/main" id="{36B1EC53-6F6E-8B1D-BF33-422F4145CEDC}"/>
              </a:ext>
            </a:extLst>
          </p:cNvPr>
          <p:cNvCxnSpPr>
            <a:cxnSpLocks/>
          </p:cNvCxnSpPr>
          <p:nvPr/>
        </p:nvCxnSpPr>
        <p:spPr>
          <a:xfrm>
            <a:off x="3855272" y="4737383"/>
            <a:ext cx="3114392" cy="0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4" name="CaixaDeTexto 3">
            <a:extLst>
              <a:ext uri="{FF2B5EF4-FFF2-40B4-BE49-F238E27FC236}">
                <a16:creationId xmlns:a16="http://schemas.microsoft.com/office/drawing/2014/main" id="{92E9860C-E3B8-CA57-F7F3-36B34741EECC}"/>
              </a:ext>
            </a:extLst>
          </p:cNvPr>
          <p:cNvSpPr txBox="1"/>
          <p:nvPr/>
        </p:nvSpPr>
        <p:spPr>
          <a:xfrm>
            <a:off x="4694500" y="4340875"/>
            <a:ext cx="15775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/>
              <a:t>bvmf.192/193</a:t>
            </a:r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A73D8263-8867-1975-A753-36498751886F}"/>
              </a:ext>
            </a:extLst>
          </p:cNvPr>
          <p:cNvSpPr/>
          <p:nvPr/>
        </p:nvSpPr>
        <p:spPr>
          <a:xfrm>
            <a:off x="6714700" y="4551787"/>
            <a:ext cx="371192" cy="37119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Imagem 6" descr="Logotipo, nome da empresa&#10;&#10;Descrição gerada automaticamente">
            <a:extLst>
              <a:ext uri="{FF2B5EF4-FFF2-40B4-BE49-F238E27FC236}">
                <a16:creationId xmlns:a16="http://schemas.microsoft.com/office/drawing/2014/main" id="{E087B921-3256-045F-958B-75F80F0C523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" t="2955" r="1289" b="4192"/>
          <a:stretch/>
        </p:blipFill>
        <p:spPr>
          <a:xfrm>
            <a:off x="10906979" y="341590"/>
            <a:ext cx="771991" cy="356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6618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7D069CE-5F7F-D47E-F9B9-F65BD90CFEE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9156" y="595257"/>
            <a:ext cx="7372730" cy="1136067"/>
          </a:xfrm>
        </p:spPr>
        <p:txBody>
          <a:bodyPr/>
          <a:lstStyle/>
          <a:p>
            <a:r>
              <a:rPr lang="en-GB" dirty="0"/>
              <a:t>Mandatory Indicators - Details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E44F19F-0424-D7E9-7057-DE0C3C1D3DE5}"/>
              </a:ext>
            </a:extLst>
          </p:cNvPr>
          <p:cNvSpPr txBox="1"/>
          <p:nvPr/>
        </p:nvSpPr>
        <p:spPr>
          <a:xfrm>
            <a:off x="557675" y="1721867"/>
            <a:ext cx="1123228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/>
              <a:t>Early settlement of securities lending agreements in one day: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B67E739C-3B2A-F918-E775-2742E1E3570A}"/>
              </a:ext>
            </a:extLst>
          </p:cNvPr>
          <p:cNvSpPr/>
          <p:nvPr/>
        </p:nvSpPr>
        <p:spPr>
          <a:xfrm>
            <a:off x="6788589" y="2852252"/>
            <a:ext cx="2346358" cy="28154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Application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EF1B4DA4-9F9B-F476-7505-A6EA766F869E}"/>
              </a:ext>
            </a:extLst>
          </p:cNvPr>
          <p:cNvSpPr/>
          <p:nvPr/>
        </p:nvSpPr>
        <p:spPr>
          <a:xfrm>
            <a:off x="2744099" y="2852252"/>
            <a:ext cx="1112677" cy="28154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Injector/</a:t>
            </a:r>
          </a:p>
          <a:p>
            <a:pPr algn="ctr"/>
            <a:r>
              <a:rPr lang="en-GB" dirty="0"/>
              <a:t>Mock</a:t>
            </a:r>
          </a:p>
        </p:txBody>
      </p:sp>
      <p:cxnSp>
        <p:nvCxnSpPr>
          <p:cNvPr id="12" name="Conector de Seta Reta 11">
            <a:extLst>
              <a:ext uri="{FF2B5EF4-FFF2-40B4-BE49-F238E27FC236}">
                <a16:creationId xmlns:a16="http://schemas.microsoft.com/office/drawing/2014/main" id="{39B56114-AA0A-E9CE-CE06-95B507732D17}"/>
              </a:ext>
            </a:extLst>
          </p:cNvPr>
          <p:cNvCxnSpPr>
            <a:cxnSpLocks/>
          </p:cNvCxnSpPr>
          <p:nvPr/>
        </p:nvCxnSpPr>
        <p:spPr>
          <a:xfrm flipH="1">
            <a:off x="3856776" y="3419332"/>
            <a:ext cx="3114392" cy="9668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982D7F26-E209-B19F-C0B2-14B7D20BC79C}"/>
              </a:ext>
            </a:extLst>
          </p:cNvPr>
          <p:cNvSpPr txBox="1"/>
          <p:nvPr/>
        </p:nvSpPr>
        <p:spPr>
          <a:xfrm>
            <a:off x="4766344" y="3049265"/>
            <a:ext cx="1112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/>
              <a:t>bvmf.131</a:t>
            </a:r>
          </a:p>
        </p:txBody>
      </p:sp>
      <p:cxnSp>
        <p:nvCxnSpPr>
          <p:cNvPr id="14" name="Conector de Seta Reta 13">
            <a:extLst>
              <a:ext uri="{FF2B5EF4-FFF2-40B4-BE49-F238E27FC236}">
                <a16:creationId xmlns:a16="http://schemas.microsoft.com/office/drawing/2014/main" id="{05843126-2DF1-9708-12F3-AC117E51A43A}"/>
              </a:ext>
            </a:extLst>
          </p:cNvPr>
          <p:cNvCxnSpPr>
            <a:cxnSpLocks/>
          </p:cNvCxnSpPr>
          <p:nvPr/>
        </p:nvCxnSpPr>
        <p:spPr>
          <a:xfrm>
            <a:off x="3856776" y="4005564"/>
            <a:ext cx="3114392" cy="0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00B69A24-2BC1-4ED7-89CC-DCEADD78774E}"/>
              </a:ext>
            </a:extLst>
          </p:cNvPr>
          <p:cNvSpPr txBox="1"/>
          <p:nvPr/>
        </p:nvSpPr>
        <p:spPr>
          <a:xfrm>
            <a:off x="4776754" y="3636232"/>
            <a:ext cx="1112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/>
              <a:t>bvmf.133</a:t>
            </a:r>
          </a:p>
        </p:txBody>
      </p:sp>
      <p:cxnSp>
        <p:nvCxnSpPr>
          <p:cNvPr id="16" name="Conector de Seta Reta 15">
            <a:extLst>
              <a:ext uri="{FF2B5EF4-FFF2-40B4-BE49-F238E27FC236}">
                <a16:creationId xmlns:a16="http://schemas.microsoft.com/office/drawing/2014/main" id="{8B98AFA4-87A7-ACAC-2FFE-4C9786FFD6D3}"/>
              </a:ext>
            </a:extLst>
          </p:cNvPr>
          <p:cNvCxnSpPr>
            <a:cxnSpLocks/>
          </p:cNvCxnSpPr>
          <p:nvPr/>
        </p:nvCxnSpPr>
        <p:spPr>
          <a:xfrm>
            <a:off x="3856776" y="4427719"/>
            <a:ext cx="3114392" cy="0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2B0C0E51-D2D4-FC6D-6D5B-5B928DB544D9}"/>
              </a:ext>
            </a:extLst>
          </p:cNvPr>
          <p:cNvSpPr txBox="1"/>
          <p:nvPr/>
        </p:nvSpPr>
        <p:spPr>
          <a:xfrm>
            <a:off x="4776754" y="4058387"/>
            <a:ext cx="1112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/>
              <a:t>bvmf.133</a:t>
            </a:r>
          </a:p>
        </p:txBody>
      </p:sp>
      <p:cxnSp>
        <p:nvCxnSpPr>
          <p:cNvPr id="18" name="Conector de Seta Reta 17">
            <a:extLst>
              <a:ext uri="{FF2B5EF4-FFF2-40B4-BE49-F238E27FC236}">
                <a16:creationId xmlns:a16="http://schemas.microsoft.com/office/drawing/2014/main" id="{0F1B5733-E45C-C5B0-A7B4-2D67B554E8F6}"/>
              </a:ext>
            </a:extLst>
          </p:cNvPr>
          <p:cNvCxnSpPr>
            <a:cxnSpLocks/>
          </p:cNvCxnSpPr>
          <p:nvPr/>
        </p:nvCxnSpPr>
        <p:spPr>
          <a:xfrm>
            <a:off x="3856776" y="4849874"/>
            <a:ext cx="3114392" cy="0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BAFDB76A-7E4B-1AFB-8E88-F1B445B0130E}"/>
              </a:ext>
            </a:extLst>
          </p:cNvPr>
          <p:cNvSpPr txBox="1"/>
          <p:nvPr/>
        </p:nvSpPr>
        <p:spPr>
          <a:xfrm>
            <a:off x="4776754" y="4480542"/>
            <a:ext cx="1112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/>
              <a:t>bvmf.192</a:t>
            </a:r>
          </a:p>
        </p:txBody>
      </p:sp>
      <p:sp>
        <p:nvSpPr>
          <p:cNvPr id="20" name="Elipse 19">
            <a:extLst>
              <a:ext uri="{FF2B5EF4-FFF2-40B4-BE49-F238E27FC236}">
                <a16:creationId xmlns:a16="http://schemas.microsoft.com/office/drawing/2014/main" id="{0F3D4775-CD58-2696-200C-0C9E6EC99079}"/>
              </a:ext>
            </a:extLst>
          </p:cNvPr>
          <p:cNvSpPr/>
          <p:nvPr/>
        </p:nvSpPr>
        <p:spPr>
          <a:xfrm>
            <a:off x="6716204" y="3237699"/>
            <a:ext cx="371192" cy="37119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Elipse 20">
            <a:extLst>
              <a:ext uri="{FF2B5EF4-FFF2-40B4-BE49-F238E27FC236}">
                <a16:creationId xmlns:a16="http://schemas.microsoft.com/office/drawing/2014/main" id="{46780A25-0257-FB4D-B0F1-9B138C2179BC}"/>
              </a:ext>
            </a:extLst>
          </p:cNvPr>
          <p:cNvSpPr/>
          <p:nvPr/>
        </p:nvSpPr>
        <p:spPr>
          <a:xfrm>
            <a:off x="6704174" y="3797493"/>
            <a:ext cx="371192" cy="85219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Elipse 22">
            <a:extLst>
              <a:ext uri="{FF2B5EF4-FFF2-40B4-BE49-F238E27FC236}">
                <a16:creationId xmlns:a16="http://schemas.microsoft.com/office/drawing/2014/main" id="{1D422053-CE55-D34E-28D1-C4C5E08369BC}"/>
              </a:ext>
            </a:extLst>
          </p:cNvPr>
          <p:cNvSpPr/>
          <p:nvPr/>
        </p:nvSpPr>
        <p:spPr>
          <a:xfrm>
            <a:off x="6705683" y="4686753"/>
            <a:ext cx="371192" cy="37119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Elipse 25">
            <a:extLst>
              <a:ext uri="{FF2B5EF4-FFF2-40B4-BE49-F238E27FC236}">
                <a16:creationId xmlns:a16="http://schemas.microsoft.com/office/drawing/2014/main" id="{58ABB206-B936-2003-CEB9-275882FDF917}"/>
              </a:ext>
            </a:extLst>
          </p:cNvPr>
          <p:cNvSpPr/>
          <p:nvPr/>
        </p:nvSpPr>
        <p:spPr>
          <a:xfrm>
            <a:off x="6788589" y="2366697"/>
            <a:ext cx="371192" cy="37119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FF40E9F9-28B7-713D-A232-427C2CC97268}"/>
              </a:ext>
            </a:extLst>
          </p:cNvPr>
          <p:cNvSpPr txBox="1"/>
          <p:nvPr/>
        </p:nvSpPr>
        <p:spPr>
          <a:xfrm>
            <a:off x="7198294" y="2365613"/>
            <a:ext cx="22617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Measurement Points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1D65481C-800D-856D-33D7-843355FB5E29}"/>
              </a:ext>
            </a:extLst>
          </p:cNvPr>
          <p:cNvSpPr txBox="1"/>
          <p:nvPr/>
        </p:nvSpPr>
        <p:spPr>
          <a:xfrm>
            <a:off x="7279171" y="5704808"/>
            <a:ext cx="15682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/>
              <a:t>PNP/PL/ACST</a:t>
            </a:r>
          </a:p>
        </p:txBody>
      </p:sp>
      <p:pic>
        <p:nvPicPr>
          <p:cNvPr id="2" name="Imagem 1" descr="Logotipo, nome da empresa&#10;&#10;Descrição gerada automaticamente">
            <a:extLst>
              <a:ext uri="{FF2B5EF4-FFF2-40B4-BE49-F238E27FC236}">
                <a16:creationId xmlns:a16="http://schemas.microsoft.com/office/drawing/2014/main" id="{F02CA4A5-3CF0-6129-76A1-A2169812E96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" t="2955" r="1289" b="4192"/>
          <a:stretch/>
        </p:blipFill>
        <p:spPr>
          <a:xfrm>
            <a:off x="10906979" y="341590"/>
            <a:ext cx="771991" cy="356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3822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7D069CE-5F7F-D47E-F9B9-F65BD90CFEE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9156" y="595257"/>
            <a:ext cx="4903824" cy="1136067"/>
          </a:xfrm>
        </p:spPr>
        <p:txBody>
          <a:bodyPr/>
          <a:lstStyle/>
          <a:p>
            <a:r>
              <a:rPr lang="en-GB" dirty="0"/>
              <a:t>Non-Mandatory Indicators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7B86D689-0972-E2AA-5871-A65F7D5C91FF}"/>
              </a:ext>
            </a:extLst>
          </p:cNvPr>
          <p:cNvSpPr txBox="1"/>
          <p:nvPr/>
        </p:nvSpPr>
        <p:spPr>
          <a:xfrm>
            <a:off x="639156" y="1530560"/>
            <a:ext cx="1123228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/>
              <a:t>Participants will execute non-mandatory indicators as required and shall follow the premisses mentioned previously</a:t>
            </a:r>
          </a:p>
        </p:txBody>
      </p:sp>
      <p:pic>
        <p:nvPicPr>
          <p:cNvPr id="2" name="Imagem 1" descr="Logotipo, nome da empresa&#10;&#10;Descrição gerada automaticamente">
            <a:extLst>
              <a:ext uri="{FF2B5EF4-FFF2-40B4-BE49-F238E27FC236}">
                <a16:creationId xmlns:a16="http://schemas.microsoft.com/office/drawing/2014/main" id="{3095FCE9-19B2-B9F3-73D4-3439EC0BB32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" t="2955" r="1289" b="4192"/>
          <a:stretch/>
        </p:blipFill>
        <p:spPr>
          <a:xfrm>
            <a:off x="10906979" y="341590"/>
            <a:ext cx="771991" cy="356699"/>
          </a:xfrm>
          <a:prstGeom prst="rect">
            <a:avLst/>
          </a:prstGeom>
        </p:spPr>
      </p:pic>
      <p:grpSp>
        <p:nvGrpSpPr>
          <p:cNvPr id="4" name="Group 4">
            <a:extLst>
              <a:ext uri="{FF2B5EF4-FFF2-40B4-BE49-F238E27FC236}">
                <a16:creationId xmlns:a16="http://schemas.microsoft.com/office/drawing/2014/main" id="{BF90EEBF-61D6-C711-EA08-0B875B6B689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025525" y="2166938"/>
            <a:ext cx="10460047" cy="4454525"/>
            <a:chOff x="646" y="1365"/>
            <a:chExt cx="6589" cy="2806"/>
          </a:xfrm>
        </p:grpSpPr>
        <p:sp>
          <p:nvSpPr>
            <p:cNvPr id="7" name="AutoShape 3">
              <a:extLst>
                <a:ext uri="{FF2B5EF4-FFF2-40B4-BE49-F238E27FC236}">
                  <a16:creationId xmlns:a16="http://schemas.microsoft.com/office/drawing/2014/main" id="{E0C882A5-740F-CBB3-655B-A4E091709F1F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652" y="1371"/>
              <a:ext cx="6577" cy="2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Rectangle 5">
              <a:extLst>
                <a:ext uri="{FF2B5EF4-FFF2-40B4-BE49-F238E27FC236}">
                  <a16:creationId xmlns:a16="http://schemas.microsoft.com/office/drawing/2014/main" id="{C11D1652-D531-B07A-ECCB-634029906E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5" y="1382"/>
              <a:ext cx="496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pt-BR" sz="15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Indicators</a:t>
              </a:r>
              <a:endParaRPr kumimoji="0" lang="en-GB" altLang="pt-B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" name="Rectangle 6">
              <a:extLst>
                <a:ext uri="{FF2B5EF4-FFF2-40B4-BE49-F238E27FC236}">
                  <a16:creationId xmlns:a16="http://schemas.microsoft.com/office/drawing/2014/main" id="{B1F8C0D8-2E96-C635-FF02-A1064FA423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5" y="1541"/>
              <a:ext cx="4290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pt-BR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Maximum number of open positions (futures, options, forwards and securities lending)</a:t>
              </a:r>
              <a:endParaRPr kumimoji="0" lang="en-GB" altLang="pt-B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" name="Rectangle 7">
              <a:extLst>
                <a:ext uri="{FF2B5EF4-FFF2-40B4-BE49-F238E27FC236}">
                  <a16:creationId xmlns:a16="http://schemas.microsoft.com/office/drawing/2014/main" id="{626205FB-5B72-6604-304D-07DED41B52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5" y="1705"/>
              <a:ext cx="2325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pt-BR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Maximum number of covering/shorting actions</a:t>
              </a:r>
              <a:endParaRPr kumimoji="0" lang="en-GB" altLang="pt-B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" name="Rectangle 8">
              <a:extLst>
                <a:ext uri="{FF2B5EF4-FFF2-40B4-BE49-F238E27FC236}">
                  <a16:creationId xmlns:a16="http://schemas.microsoft.com/office/drawing/2014/main" id="{B6721FFC-2284-3AFE-092A-C07FCA4AD2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5" y="1870"/>
              <a:ext cx="3333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pt-BR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Maximum number of </a:t>
              </a:r>
              <a:r>
                <a:rPr kumimoji="0" lang="en-GB" altLang="pt-BR" sz="1500" b="0" i="0" u="none" strike="noStrike" cap="none" normalizeH="0" baseline="0" dirty="0">
                  <a:ln>
                    <a:noFill/>
                  </a:ln>
                  <a:solidFill>
                    <a:schemeClr val="tx1">
                      <a:lumMod val="75000"/>
                    </a:schemeClr>
                  </a:solidFill>
                  <a:effectLst/>
                  <a:latin typeface="Calibri" panose="020F0502020204030204" pitchFamily="34" charset="0"/>
                </a:rPr>
                <a:t>cash liquidation entries (BVBG.021 treatment</a:t>
              </a:r>
              <a:r>
                <a:rPr kumimoji="0" lang="pt-BR" altLang="pt-BR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)</a:t>
              </a:r>
              <a:endParaRPr kumimoji="0" lang="pt-BR" altLang="pt-B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" name="Rectangle 9">
              <a:extLst>
                <a:ext uri="{FF2B5EF4-FFF2-40B4-BE49-F238E27FC236}">
                  <a16:creationId xmlns:a16="http://schemas.microsoft.com/office/drawing/2014/main" id="{2CA90BD4-4EA6-3E41-F347-10BC84AC5A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5" y="2034"/>
              <a:ext cx="2640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pt-BR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Maximum number of position and collateral transfers</a:t>
              </a:r>
              <a:endParaRPr kumimoji="0" lang="en-GB" altLang="pt-B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" name="Rectangle 10">
              <a:extLst>
                <a:ext uri="{FF2B5EF4-FFF2-40B4-BE49-F238E27FC236}">
                  <a16:creationId xmlns:a16="http://schemas.microsoft.com/office/drawing/2014/main" id="{BC4BBEEE-D20D-30B9-5FD3-A33864F742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5" y="2199"/>
              <a:ext cx="2295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pt-BR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Maximum number of asset transfers in the day</a:t>
              </a:r>
              <a:endParaRPr kumimoji="0" lang="en-GB" altLang="pt-B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" name="Rectangle 11">
              <a:extLst>
                <a:ext uri="{FF2B5EF4-FFF2-40B4-BE49-F238E27FC236}">
                  <a16:creationId xmlns:a16="http://schemas.microsoft.com/office/drawing/2014/main" id="{85C0B1DD-B046-70B1-160F-C6CE7678B0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5" y="2363"/>
              <a:ext cx="3687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pt-BR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Maximum number custody positions (processing of end of day balance file</a:t>
              </a:r>
              <a:r>
                <a:rPr kumimoji="0" lang="pt-BR" altLang="pt-BR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)</a:t>
              </a:r>
              <a:endParaRPr kumimoji="0" lang="pt-BR" altLang="pt-B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" name="Rectangle 12">
              <a:extLst>
                <a:ext uri="{FF2B5EF4-FFF2-40B4-BE49-F238E27FC236}">
                  <a16:creationId xmlns:a16="http://schemas.microsoft.com/office/drawing/2014/main" id="{5668DF85-9B15-2918-B4C4-B58C576410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5" y="2527"/>
              <a:ext cx="2854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pt-BR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Maximum number of corporate action transfers in the day</a:t>
              </a:r>
              <a:endParaRPr kumimoji="0" lang="en-GB" altLang="pt-B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" name="Rectangle 13">
              <a:extLst>
                <a:ext uri="{FF2B5EF4-FFF2-40B4-BE49-F238E27FC236}">
                  <a16:creationId xmlns:a16="http://schemas.microsoft.com/office/drawing/2014/main" id="{88B33ABA-7ABD-7E12-D7C6-259DF2BDF5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5" y="2692"/>
              <a:ext cx="4438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pt-BR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Maximum number corporate action positions (event</a:t>
              </a:r>
              <a:r>
                <a:rPr lang="en-GB" altLang="pt-BR" sz="1500" dirty="0">
                  <a:solidFill>
                    <a:srgbClr val="000000"/>
                  </a:solidFill>
                  <a:latin typeface="Calibri" panose="020F0502020204030204" pitchFamily="34" charset="0"/>
                </a:rPr>
                <a:t>s file processing at the end of the day</a:t>
              </a:r>
              <a:r>
                <a:rPr kumimoji="0" lang="pt-BR" altLang="pt-BR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)</a:t>
              </a:r>
              <a:endParaRPr kumimoji="0" lang="pt-BR" altLang="pt-B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" name="Rectangle 14">
              <a:extLst>
                <a:ext uri="{FF2B5EF4-FFF2-40B4-BE49-F238E27FC236}">
                  <a16:creationId xmlns:a16="http://schemas.microsoft.com/office/drawing/2014/main" id="{18CBE23C-4820-7C09-8206-7382D7819E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5" y="2856"/>
              <a:ext cx="3091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pt-BR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Number </a:t>
              </a:r>
              <a:r>
                <a:rPr lang="en-GB" altLang="pt-BR" sz="1500" dirty="0">
                  <a:solidFill>
                    <a:srgbClr val="000000"/>
                  </a:solidFill>
                  <a:latin typeface="Calibri" panose="020F0502020204030204" pitchFamily="34" charset="0"/>
                </a:rPr>
                <a:t>of risk consultations in the day </a:t>
              </a:r>
              <a:r>
                <a:rPr kumimoji="0" lang="en-GB" altLang="pt-BR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(request and response</a:t>
              </a:r>
              <a:r>
                <a:rPr kumimoji="0" lang="pt-BR" altLang="pt-BR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)</a:t>
              </a:r>
              <a:endParaRPr kumimoji="0" lang="pt-BR" altLang="pt-B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" name="Rectangle 15">
              <a:extLst>
                <a:ext uri="{FF2B5EF4-FFF2-40B4-BE49-F238E27FC236}">
                  <a16:creationId xmlns:a16="http://schemas.microsoft.com/office/drawing/2014/main" id="{36E4F28C-700A-F225-327A-8E75112D77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5" y="3020"/>
              <a:ext cx="3747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pt-BR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Number of mocks held requiring risk assessment, per subaccount, in the day</a:t>
              </a:r>
              <a:endParaRPr kumimoji="0" lang="en-GB" altLang="pt-B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" name="Rectangle 16">
              <a:extLst>
                <a:ext uri="{FF2B5EF4-FFF2-40B4-BE49-F238E27FC236}">
                  <a16:creationId xmlns:a16="http://schemas.microsoft.com/office/drawing/2014/main" id="{AAC8EA73-48CD-3181-BEDB-9F504D47F3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5" y="3185"/>
              <a:ext cx="4861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pt-BR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Maximum number of different assets in collateral (to assess participants’ inventory and processing</a:t>
              </a:r>
              <a:r>
                <a:rPr kumimoji="0" lang="pt-BR" altLang="pt-BR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)</a:t>
              </a:r>
              <a:endParaRPr kumimoji="0" lang="pt-BR" altLang="pt-B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" name="Rectangle 17">
              <a:extLst>
                <a:ext uri="{FF2B5EF4-FFF2-40B4-BE49-F238E27FC236}">
                  <a16:creationId xmlns:a16="http://schemas.microsoft.com/office/drawing/2014/main" id="{9F570F4E-CD10-20EE-D32E-2472F1740F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5" y="3349"/>
              <a:ext cx="5832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pt-BR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Measurement of the maximum number of collateral transfer messages (deposit, withdrawal, distribution and transfer</a:t>
              </a:r>
              <a:r>
                <a:rPr kumimoji="0" lang="pt-BR" altLang="pt-BR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)</a:t>
              </a:r>
              <a:endParaRPr kumimoji="0" lang="pt-BR" altLang="pt-B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" name="Rectangle 18">
              <a:extLst>
                <a:ext uri="{FF2B5EF4-FFF2-40B4-BE49-F238E27FC236}">
                  <a16:creationId xmlns:a16="http://schemas.microsoft.com/office/drawing/2014/main" id="{31F8860C-DC87-6EBD-7288-04550963ED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5" y="3514"/>
              <a:ext cx="6295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pt-BR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Measurement of the maximum number of simultaneous consultations (collateral deposited, margin call and </a:t>
              </a:r>
              <a:r>
                <a:rPr lang="en-GB" altLang="pt-BR" sz="150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collateral transfer</a:t>
              </a:r>
              <a:r>
                <a:rPr kumimoji="0" lang="pt-BR" altLang="pt-BR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)</a:t>
              </a:r>
              <a:endParaRPr kumimoji="0" lang="pt-BR" altLang="pt-B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" name="Rectangle 19">
              <a:extLst>
                <a:ext uri="{FF2B5EF4-FFF2-40B4-BE49-F238E27FC236}">
                  <a16:creationId xmlns:a16="http://schemas.microsoft.com/office/drawing/2014/main" id="{8A94D475-3D5E-4CF7-D0A6-EE5C120FB4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5" y="3678"/>
              <a:ext cx="1879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pt-BR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Volume of accounts created per hour</a:t>
              </a:r>
              <a:endParaRPr kumimoji="0" lang="en-GB" altLang="pt-B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3" name="Rectangle 20">
              <a:extLst>
                <a:ext uri="{FF2B5EF4-FFF2-40B4-BE49-F238E27FC236}">
                  <a16:creationId xmlns:a16="http://schemas.microsoft.com/office/drawing/2014/main" id="{F90E079D-7E8C-3E5F-0335-249222C841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5" y="3842"/>
              <a:ext cx="1608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pt-BR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Volume of links created per hour</a:t>
              </a:r>
              <a:endParaRPr kumimoji="0" lang="en-GB" altLang="pt-B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" name="Rectangle 21">
              <a:extLst>
                <a:ext uri="{FF2B5EF4-FFF2-40B4-BE49-F238E27FC236}">
                  <a16:creationId xmlns:a16="http://schemas.microsoft.com/office/drawing/2014/main" id="{13AD3C12-7F87-95A5-64D5-80319CCF27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5" y="4007"/>
              <a:ext cx="3195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pt-BR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Number of live accounts in the base of their systems (inventory</a:t>
              </a:r>
              <a:r>
                <a:rPr kumimoji="0" lang="pt-BR" altLang="pt-BR" sz="1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)</a:t>
              </a:r>
              <a:endParaRPr kumimoji="0" lang="pt-BR" altLang="pt-B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5" name="Rectangle 22">
              <a:extLst>
                <a:ext uri="{FF2B5EF4-FFF2-40B4-BE49-F238E27FC236}">
                  <a16:creationId xmlns:a16="http://schemas.microsoft.com/office/drawing/2014/main" id="{E9B6E58D-F12A-BEFD-4F20-DEE2C00E3B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6" y="1365"/>
              <a:ext cx="12" cy="280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Rectangle 23">
              <a:extLst>
                <a:ext uri="{FF2B5EF4-FFF2-40B4-BE49-F238E27FC236}">
                  <a16:creationId xmlns:a16="http://schemas.microsoft.com/office/drawing/2014/main" id="{E992391F-D99A-399A-D85B-4DA78C902C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18" y="1377"/>
              <a:ext cx="11" cy="279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Rectangle 24">
              <a:extLst>
                <a:ext uri="{FF2B5EF4-FFF2-40B4-BE49-F238E27FC236}">
                  <a16:creationId xmlns:a16="http://schemas.microsoft.com/office/drawing/2014/main" id="{09DD37FA-72C4-56BE-5132-2A8B25FD46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8" y="1365"/>
              <a:ext cx="6577" cy="1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Rectangle 25">
              <a:extLst>
                <a:ext uri="{FF2B5EF4-FFF2-40B4-BE49-F238E27FC236}">
                  <a16:creationId xmlns:a16="http://schemas.microsoft.com/office/drawing/2014/main" id="{0101F9BE-049E-03F0-E4BF-AF8BA114B2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8" y="1530"/>
              <a:ext cx="6577" cy="1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Rectangle 26">
              <a:extLst>
                <a:ext uri="{FF2B5EF4-FFF2-40B4-BE49-F238E27FC236}">
                  <a16:creationId xmlns:a16="http://schemas.microsoft.com/office/drawing/2014/main" id="{5F046DA1-225E-20E1-B3BA-B4E1870657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8" y="1694"/>
              <a:ext cx="6577" cy="1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Rectangle 27">
              <a:extLst>
                <a:ext uri="{FF2B5EF4-FFF2-40B4-BE49-F238E27FC236}">
                  <a16:creationId xmlns:a16="http://schemas.microsoft.com/office/drawing/2014/main" id="{F4E0B66F-AF0E-A8C7-FC9B-EBBDD52EC9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8" y="1858"/>
              <a:ext cx="6577" cy="1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Rectangle 28">
              <a:extLst>
                <a:ext uri="{FF2B5EF4-FFF2-40B4-BE49-F238E27FC236}">
                  <a16:creationId xmlns:a16="http://schemas.microsoft.com/office/drawing/2014/main" id="{2EDF7CEC-2D10-C94F-0329-A19C741867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8" y="2023"/>
              <a:ext cx="6577" cy="1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Rectangle 29">
              <a:extLst>
                <a:ext uri="{FF2B5EF4-FFF2-40B4-BE49-F238E27FC236}">
                  <a16:creationId xmlns:a16="http://schemas.microsoft.com/office/drawing/2014/main" id="{30CF8D89-D62F-4AD4-3742-0423A87EAD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8" y="2187"/>
              <a:ext cx="6577" cy="1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Rectangle 30">
              <a:extLst>
                <a:ext uri="{FF2B5EF4-FFF2-40B4-BE49-F238E27FC236}">
                  <a16:creationId xmlns:a16="http://schemas.microsoft.com/office/drawing/2014/main" id="{B1761066-FF07-7038-0E99-F6B7F5B2BF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8" y="2352"/>
              <a:ext cx="6577" cy="1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Rectangle 31">
              <a:extLst>
                <a:ext uri="{FF2B5EF4-FFF2-40B4-BE49-F238E27FC236}">
                  <a16:creationId xmlns:a16="http://schemas.microsoft.com/office/drawing/2014/main" id="{74F2AA30-96B0-5385-47B3-8E48810413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8" y="2516"/>
              <a:ext cx="6577" cy="1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Rectangle 32">
              <a:extLst>
                <a:ext uri="{FF2B5EF4-FFF2-40B4-BE49-F238E27FC236}">
                  <a16:creationId xmlns:a16="http://schemas.microsoft.com/office/drawing/2014/main" id="{A0147564-CD83-E454-A469-6DB5B8660A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8" y="2680"/>
              <a:ext cx="6577" cy="1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Rectangle 33">
              <a:extLst>
                <a:ext uri="{FF2B5EF4-FFF2-40B4-BE49-F238E27FC236}">
                  <a16:creationId xmlns:a16="http://schemas.microsoft.com/office/drawing/2014/main" id="{5546CD51-CA3D-DDD8-C41E-F5024C06F3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8" y="2845"/>
              <a:ext cx="6577" cy="1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Rectangle 34">
              <a:extLst>
                <a:ext uri="{FF2B5EF4-FFF2-40B4-BE49-F238E27FC236}">
                  <a16:creationId xmlns:a16="http://schemas.microsoft.com/office/drawing/2014/main" id="{861AD297-9CDF-7508-1EB1-1355977D8D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8" y="3009"/>
              <a:ext cx="6577" cy="1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Rectangle 35">
              <a:extLst>
                <a:ext uri="{FF2B5EF4-FFF2-40B4-BE49-F238E27FC236}">
                  <a16:creationId xmlns:a16="http://schemas.microsoft.com/office/drawing/2014/main" id="{E78383EC-EE59-121A-132E-FCFB4EA5F7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8" y="3173"/>
              <a:ext cx="6577" cy="1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Rectangle 36">
              <a:extLst>
                <a:ext uri="{FF2B5EF4-FFF2-40B4-BE49-F238E27FC236}">
                  <a16:creationId xmlns:a16="http://schemas.microsoft.com/office/drawing/2014/main" id="{DC5D18B0-6801-5C48-DD8B-70610FB0A7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8" y="3338"/>
              <a:ext cx="6577" cy="1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Rectangle 37">
              <a:extLst>
                <a:ext uri="{FF2B5EF4-FFF2-40B4-BE49-F238E27FC236}">
                  <a16:creationId xmlns:a16="http://schemas.microsoft.com/office/drawing/2014/main" id="{A4A362E6-9F98-0966-5606-CBAFDB28F6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8" y="3502"/>
              <a:ext cx="6577" cy="1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Rectangle 38">
              <a:extLst>
                <a:ext uri="{FF2B5EF4-FFF2-40B4-BE49-F238E27FC236}">
                  <a16:creationId xmlns:a16="http://schemas.microsoft.com/office/drawing/2014/main" id="{73BF7CAD-FCED-2D00-A137-907D3C2435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8" y="3667"/>
              <a:ext cx="6577" cy="1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Rectangle 39">
              <a:extLst>
                <a:ext uri="{FF2B5EF4-FFF2-40B4-BE49-F238E27FC236}">
                  <a16:creationId xmlns:a16="http://schemas.microsoft.com/office/drawing/2014/main" id="{56F318AD-72E4-9E99-DE8D-1ECFCDF692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8" y="3831"/>
              <a:ext cx="6577" cy="1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Rectangle 40">
              <a:extLst>
                <a:ext uri="{FF2B5EF4-FFF2-40B4-BE49-F238E27FC236}">
                  <a16:creationId xmlns:a16="http://schemas.microsoft.com/office/drawing/2014/main" id="{81BB01FD-B0D6-CE24-E23F-195C762628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8" y="3995"/>
              <a:ext cx="6577" cy="1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Rectangle 41">
              <a:extLst>
                <a:ext uri="{FF2B5EF4-FFF2-40B4-BE49-F238E27FC236}">
                  <a16:creationId xmlns:a16="http://schemas.microsoft.com/office/drawing/2014/main" id="{3A6414F1-CE41-D04A-2F1C-DBDF2854C4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8" y="4160"/>
              <a:ext cx="6577" cy="1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947952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7D069CE-5F7F-D47E-F9B9-F65BD90CFEE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9155" y="595257"/>
            <a:ext cx="7536123" cy="1136067"/>
          </a:xfrm>
        </p:spPr>
        <p:txBody>
          <a:bodyPr/>
          <a:lstStyle/>
          <a:p>
            <a:r>
              <a:rPr lang="en-GB" dirty="0"/>
              <a:t>Indicators – Results Statement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E44F19F-0424-D7E9-7057-DE0C3C1D3DE5}"/>
              </a:ext>
            </a:extLst>
          </p:cNvPr>
          <p:cNvSpPr txBox="1"/>
          <p:nvPr/>
        </p:nvSpPr>
        <p:spPr>
          <a:xfrm>
            <a:off x="557675" y="1721867"/>
            <a:ext cx="11232280" cy="563231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/>
              <a:t>The results must be communicated via the appropriate form (to be sent out at the start of 2023)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/>
              <a:t>The report must contain the following information: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b="1" dirty="0"/>
              <a:t>Name of the application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b="1" dirty="0"/>
              <a:t>Version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b="1" dirty="0"/>
              <a:t>Supplier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b="1" dirty="0"/>
              <a:t>Test Environment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b="1" dirty="0"/>
              <a:t>Hosting of the Test Environment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b="1" dirty="0"/>
              <a:t>Technical data of the Test and Production environment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b="1" dirty="0"/>
              <a:t>Architecture of the environments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b="1" dirty="0"/>
              <a:t>For each indicator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b="1" dirty="0"/>
              <a:t>Peak </a:t>
            </a:r>
            <a:r>
              <a:rPr lang="en-GB" b="1" dirty="0">
                <a:solidFill>
                  <a:schemeClr val="tx1">
                    <a:lumMod val="75000"/>
                  </a:schemeClr>
                </a:solidFill>
              </a:rPr>
              <a:t>Data of information (Data and qty);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chemeClr val="tx1">
                    <a:lumMod val="75000"/>
                  </a:schemeClr>
                </a:solidFill>
              </a:rPr>
              <a:t>% of Increment and Rational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b="1" dirty="0"/>
              <a:t>Quantity executed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b="1" dirty="0"/>
              <a:t>Conclusion of the Result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GB" b="1" dirty="0"/>
              <a:t>If unsatisfactory: Plan of Action, Deadline and Responsible Party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b="1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b="1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pt-BR" b="1" dirty="0"/>
          </a:p>
        </p:txBody>
      </p:sp>
      <p:pic>
        <p:nvPicPr>
          <p:cNvPr id="2" name="Imagem 1" descr="Logotipo, nome da empresa&#10;&#10;Descrição gerada automaticamente">
            <a:extLst>
              <a:ext uri="{FF2B5EF4-FFF2-40B4-BE49-F238E27FC236}">
                <a16:creationId xmlns:a16="http://schemas.microsoft.com/office/drawing/2014/main" id="{1B6D4EFE-88F7-5027-C89E-E485FC722A7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" t="2955" r="1289" b="4192"/>
          <a:stretch/>
        </p:blipFill>
        <p:spPr>
          <a:xfrm>
            <a:off x="10906979" y="341590"/>
            <a:ext cx="771991" cy="356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500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7D069CE-5F7F-D47E-F9B9-F65BD90CFEE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9155" y="595257"/>
            <a:ext cx="7536123" cy="1136067"/>
          </a:xfrm>
        </p:spPr>
        <p:txBody>
          <a:bodyPr/>
          <a:lstStyle/>
          <a:p>
            <a:r>
              <a:rPr lang="pt-BR" dirty="0"/>
              <a:t>Indicator - </a:t>
            </a:r>
            <a:r>
              <a:rPr lang="pt-BR" dirty="0" err="1"/>
              <a:t>Results</a:t>
            </a:r>
            <a:endParaRPr lang="pt-BR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E44F19F-0424-D7E9-7057-DE0C3C1D3DE5}"/>
              </a:ext>
            </a:extLst>
          </p:cNvPr>
          <p:cNvSpPr txBox="1"/>
          <p:nvPr/>
        </p:nvSpPr>
        <p:spPr>
          <a:xfrm>
            <a:off x="557675" y="1721867"/>
            <a:ext cx="11232280" cy="17543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dirty="0" err="1"/>
              <a:t>Example</a:t>
            </a:r>
            <a:endParaRPr lang="pt-BR" b="1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pt-B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b="1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pt-BR" b="1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pt-BR" b="1" dirty="0"/>
          </a:p>
        </p:txBody>
      </p:sp>
      <p:pic>
        <p:nvPicPr>
          <p:cNvPr id="2" name="Imagem 1" descr="Logotipo, nome da empresa&#10;&#10;Descrição gerada automaticamente">
            <a:extLst>
              <a:ext uri="{FF2B5EF4-FFF2-40B4-BE49-F238E27FC236}">
                <a16:creationId xmlns:a16="http://schemas.microsoft.com/office/drawing/2014/main" id="{7B86B25A-9ADC-3ADB-05D6-906465D8CD6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" t="2955" r="1289" b="4192"/>
          <a:stretch/>
        </p:blipFill>
        <p:spPr>
          <a:xfrm>
            <a:off x="10906979" y="341590"/>
            <a:ext cx="771991" cy="356699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C5796C60-42FF-6EDA-FC8B-9586F1AA44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6287" y="2201914"/>
            <a:ext cx="4191000" cy="904875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CD882B49-E38A-16C6-1CE0-8CD73FDF87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17519" y="2703770"/>
            <a:ext cx="4181475" cy="3390900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6556CFA1-1497-2D16-0C1D-A8D08E1EAC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14112" y="3004257"/>
            <a:ext cx="5181600" cy="3562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3959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3">
            <a:extLst>
              <a:ext uri="{FF2B5EF4-FFF2-40B4-BE49-F238E27FC236}">
                <a16:creationId xmlns:a16="http://schemas.microsoft.com/office/drawing/2014/main" id="{C346F1F6-0749-AD44-893A-BD4BF904D1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269" t="2549" r="2061"/>
          <a:stretch/>
        </p:blipFill>
        <p:spPr bwMode="auto">
          <a:xfrm>
            <a:off x="-5102" y="30669"/>
            <a:ext cx="12195876" cy="6856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C95F6B5-8877-7D41-B84D-C9F31B720D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012" y="327081"/>
            <a:ext cx="459085" cy="38596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5500182-CF7B-ED44-BC00-FEF63A2976BC}"/>
              </a:ext>
            </a:extLst>
          </p:cNvPr>
          <p:cNvSpPr/>
          <p:nvPr/>
        </p:nvSpPr>
        <p:spPr>
          <a:xfrm>
            <a:off x="1092287" y="1078736"/>
            <a:ext cx="5003712" cy="50588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4">
              <a:defRPr/>
            </a:pPr>
            <a:endParaRPr lang="pt-BR">
              <a:solidFill>
                <a:prstClr val="whit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49227FC-BD62-B54D-840B-95D8FF41042B}"/>
              </a:ext>
            </a:extLst>
          </p:cNvPr>
          <p:cNvSpPr/>
          <p:nvPr/>
        </p:nvSpPr>
        <p:spPr>
          <a:xfrm>
            <a:off x="6096001" y="1078736"/>
            <a:ext cx="4990299" cy="5058851"/>
          </a:xfrm>
          <a:prstGeom prst="rect">
            <a:avLst/>
          </a:prstGeom>
          <a:solidFill>
            <a:srgbClr val="0014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4">
              <a:defRPr/>
            </a:pPr>
            <a:endParaRPr lang="pt-BR">
              <a:solidFill>
                <a:prstClr val="whit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C38B673-3BD9-A043-B0BB-017E435851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4012" y="327080"/>
            <a:ext cx="459085" cy="397500"/>
          </a:xfrm>
          <a:prstGeom prst="rect">
            <a:avLst/>
          </a:prstGeom>
        </p:spPr>
      </p:pic>
      <p:sp>
        <p:nvSpPr>
          <p:cNvPr id="35" name="Text Placeholder 17">
            <a:extLst>
              <a:ext uri="{FF2B5EF4-FFF2-40B4-BE49-F238E27FC236}">
                <a16:creationId xmlns:a16="http://schemas.microsoft.com/office/drawing/2014/main" id="{5D7127B3-57FA-CC4E-B0C0-D34A562DF1D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96192" y="1275455"/>
            <a:ext cx="3910671" cy="4307091"/>
          </a:xfrm>
        </p:spPr>
        <p:txBody>
          <a:bodyPr/>
          <a:lstStyle/>
          <a:p>
            <a:r>
              <a:rPr lang="en-GB" sz="4800" dirty="0"/>
              <a:t>Purpose of the Webinar</a:t>
            </a:r>
            <a:endParaRPr lang="en-GB" altLang="pt-BR" sz="4800" dirty="0"/>
          </a:p>
          <a:p>
            <a:pPr lvl="1"/>
            <a:r>
              <a:rPr lang="en-GB" altLang="pt-BR" sz="1667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present participants with the indicators and work plan related to </a:t>
            </a:r>
            <a:r>
              <a:rPr lang="en-GB" altLang="pt-BR" sz="1667" b="1" dirty="0">
                <a:solidFill>
                  <a:srgbClr val="1232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technology capacity management</a:t>
            </a:r>
            <a:r>
              <a:rPr lang="en-GB" altLang="pt-BR" sz="1667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for the </a:t>
            </a:r>
            <a:r>
              <a:rPr lang="en-GB" altLang="pt-BR" sz="1667" b="1" dirty="0">
                <a:solidFill>
                  <a:srgbClr val="1232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post-trade</a:t>
            </a:r>
            <a:r>
              <a:rPr lang="en-GB" altLang="pt-BR" sz="1667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environment in the </a:t>
            </a:r>
            <a:r>
              <a:rPr lang="en-GB" altLang="pt-BR" sz="1667" b="1" dirty="0">
                <a:solidFill>
                  <a:srgbClr val="1232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Listed B3</a:t>
            </a:r>
            <a:r>
              <a:rPr lang="en-GB" altLang="pt-BR" sz="1667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market</a:t>
            </a:r>
            <a:endParaRPr lang="en-GB" altLang="pt-BR" sz="1667" b="1" dirty="0">
              <a:solidFill>
                <a:srgbClr val="12327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</a:pPr>
            <a:endParaRPr lang="pt-BR" b="1" dirty="0">
              <a:solidFill>
                <a:srgbClr val="00B0F0"/>
              </a:solidFill>
            </a:endParaRPr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F81A341C-9A61-B841-858E-6079E15C69D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74518" y="1814450"/>
            <a:ext cx="2545198" cy="1233756"/>
          </a:xfrm>
        </p:spPr>
        <p:txBody>
          <a:bodyPr/>
          <a:lstStyle/>
          <a:p>
            <a:pPr marL="0" indent="0">
              <a:buNone/>
            </a:pPr>
            <a:r>
              <a:rPr lang="en-US" altLang="pt-BR" sz="1400" dirty="0">
                <a:solidFill>
                  <a:srgbClr val="F0F5FE"/>
                </a:solidFill>
              </a:rPr>
              <a:t>Presentation of the regulatory framework related to infrastructure capacity</a:t>
            </a:r>
            <a:endParaRPr lang="en-US" altLang="pt-BR" sz="1400" dirty="0"/>
          </a:p>
        </p:txBody>
      </p:sp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72C38654-A5D5-4BE5-BEDC-615ACE344E4B}"/>
              </a:ext>
            </a:extLst>
          </p:cNvPr>
          <p:cNvCxnSpPr/>
          <p:nvPr/>
        </p:nvCxnSpPr>
        <p:spPr>
          <a:xfrm>
            <a:off x="6372610" y="1545631"/>
            <a:ext cx="4483176" cy="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Gráfico 9" descr="Boa Ideia estrutura de tópicos">
            <a:extLst>
              <a:ext uri="{FF2B5EF4-FFF2-40B4-BE49-F238E27FC236}">
                <a16:creationId xmlns:a16="http://schemas.microsoft.com/office/drawing/2014/main" id="{EC1B7026-3196-4000-A75E-DF2B6EC7100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864454" y="1974220"/>
            <a:ext cx="914217" cy="914217"/>
          </a:xfrm>
          <a:prstGeom prst="rect">
            <a:avLst/>
          </a:prstGeom>
        </p:spPr>
      </p:pic>
      <p:pic>
        <p:nvPicPr>
          <p:cNvPr id="12" name="Gráfico 11" descr="Aspiração estrutura de tópicos">
            <a:extLst>
              <a:ext uri="{FF2B5EF4-FFF2-40B4-BE49-F238E27FC236}">
                <a16:creationId xmlns:a16="http://schemas.microsoft.com/office/drawing/2014/main" id="{BA34C419-B330-488E-A119-92D83225355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864454" y="4519027"/>
            <a:ext cx="914217" cy="914217"/>
          </a:xfrm>
          <a:prstGeom prst="rect">
            <a:avLst/>
          </a:prstGeom>
        </p:spPr>
      </p:pic>
      <p:pic>
        <p:nvPicPr>
          <p:cNvPr id="14" name="Gráfico 13" descr="Área de Transferência estrutura de tópicos">
            <a:extLst>
              <a:ext uri="{FF2B5EF4-FFF2-40B4-BE49-F238E27FC236}">
                <a16:creationId xmlns:a16="http://schemas.microsoft.com/office/drawing/2014/main" id="{F01E3125-41AC-4A58-A4CD-C1875568503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860672" y="3246623"/>
            <a:ext cx="914217" cy="914217"/>
          </a:xfrm>
          <a:prstGeom prst="rect">
            <a:avLst/>
          </a:prstGeom>
        </p:spPr>
      </p:pic>
      <p:sp>
        <p:nvSpPr>
          <p:cNvPr id="15" name="Text Placeholder 39">
            <a:extLst>
              <a:ext uri="{FF2B5EF4-FFF2-40B4-BE49-F238E27FC236}">
                <a16:creationId xmlns:a16="http://schemas.microsoft.com/office/drawing/2014/main" id="{86997A14-2C2D-4BC6-A118-8803C3358BF4}"/>
              </a:ext>
            </a:extLst>
          </p:cNvPr>
          <p:cNvSpPr txBox="1">
            <a:spLocks/>
          </p:cNvSpPr>
          <p:nvPr/>
        </p:nvSpPr>
        <p:spPr>
          <a:xfrm>
            <a:off x="8173026" y="3073925"/>
            <a:ext cx="2545198" cy="123375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246854" marR="0" indent="-246854" algn="l" defTabSz="1316553" rtl="0" eaLnBrk="1" fontAlgn="auto" latinLnBrk="0" hangingPunct="1">
              <a:lnSpc>
                <a:spcPct val="120000"/>
              </a:lnSpc>
              <a:spcBef>
                <a:spcPts val="144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728" b="0" kern="1200">
                <a:solidFill>
                  <a:srgbClr val="54C4F4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0" indent="0" algn="l" defTabSz="658277" rtl="0" eaLnBrk="1" latinLnBrk="0" hangingPunct="1">
              <a:spcBef>
                <a:spcPts val="2448"/>
              </a:spcBef>
              <a:buFont typeface="Arial"/>
              <a:buNone/>
              <a:defRPr sz="2304" b="1" kern="1200">
                <a:solidFill>
                  <a:srgbClr val="54C4F4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645691" indent="-329138" algn="l" defTabSz="658277" rtl="0" eaLnBrk="1" latinLnBrk="0" hangingPunct="1">
              <a:spcBef>
                <a:spcPct val="20000"/>
              </a:spcBef>
              <a:buFont typeface="Arial"/>
              <a:buChar char="•"/>
              <a:defRPr sz="34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3968" indent="-329138" algn="l" defTabSz="658277" rtl="0" eaLnBrk="1" latinLnBrk="0" hangingPunct="1">
              <a:spcBef>
                <a:spcPct val="20000"/>
              </a:spcBef>
              <a:buFont typeface="Arial"/>
              <a:buChar char="–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62245" indent="-329138" algn="l" defTabSz="658277" rtl="0" eaLnBrk="1" latinLnBrk="0" hangingPunct="1">
              <a:spcBef>
                <a:spcPct val="20000"/>
              </a:spcBef>
              <a:buFont typeface="Arial"/>
              <a:buChar char="»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20521" indent="-329138" algn="l" defTabSz="658277" rtl="0" eaLnBrk="1" latinLnBrk="0" hangingPunct="1">
              <a:spcBef>
                <a:spcPct val="20000"/>
              </a:spcBef>
              <a:buFont typeface="Arial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78798" indent="-329138" algn="l" defTabSz="658277" rtl="0" eaLnBrk="1" latinLnBrk="0" hangingPunct="1">
              <a:spcBef>
                <a:spcPct val="20000"/>
              </a:spcBef>
              <a:buFont typeface="Arial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937074" indent="-329138" algn="l" defTabSz="658277" rtl="0" eaLnBrk="1" latinLnBrk="0" hangingPunct="1">
              <a:spcBef>
                <a:spcPct val="20000"/>
              </a:spcBef>
              <a:buFont typeface="Arial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95351" indent="-329138" algn="l" defTabSz="658277" rtl="0" eaLnBrk="1" latinLnBrk="0" hangingPunct="1">
              <a:spcBef>
                <a:spcPct val="20000"/>
              </a:spcBef>
              <a:buFont typeface="Arial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pt-BR" sz="1400" dirty="0">
                <a:solidFill>
                  <a:srgbClr val="F0F5FE"/>
                </a:solidFill>
              </a:rPr>
              <a:t>Establishment of the capacity indicators to be used in tests, as well as the metrics considered </a:t>
            </a:r>
            <a:endParaRPr lang="en-GB" altLang="pt-BR" sz="1400" dirty="0"/>
          </a:p>
        </p:txBody>
      </p:sp>
      <p:sp>
        <p:nvSpPr>
          <p:cNvPr id="18" name="Text Placeholder 39">
            <a:extLst>
              <a:ext uri="{FF2B5EF4-FFF2-40B4-BE49-F238E27FC236}">
                <a16:creationId xmlns:a16="http://schemas.microsoft.com/office/drawing/2014/main" id="{2901B8A9-4541-4796-B0E1-B399CF8A7D00}"/>
              </a:ext>
            </a:extLst>
          </p:cNvPr>
          <p:cNvSpPr txBox="1">
            <a:spLocks/>
          </p:cNvSpPr>
          <p:nvPr/>
        </p:nvSpPr>
        <p:spPr>
          <a:xfrm>
            <a:off x="8173026" y="4359257"/>
            <a:ext cx="2545198" cy="123375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246854" marR="0" indent="-246854" algn="l" defTabSz="1316553" rtl="0" eaLnBrk="1" fontAlgn="auto" latinLnBrk="0" hangingPunct="1">
              <a:lnSpc>
                <a:spcPct val="120000"/>
              </a:lnSpc>
              <a:spcBef>
                <a:spcPts val="144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728" b="0" kern="1200">
                <a:solidFill>
                  <a:srgbClr val="54C4F4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0" indent="0" algn="l" defTabSz="658277" rtl="0" eaLnBrk="1" latinLnBrk="0" hangingPunct="1">
              <a:spcBef>
                <a:spcPts val="2448"/>
              </a:spcBef>
              <a:buFont typeface="Arial"/>
              <a:buNone/>
              <a:defRPr sz="2304" b="1" kern="1200">
                <a:solidFill>
                  <a:srgbClr val="54C4F4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645691" indent="-329138" algn="l" defTabSz="658277" rtl="0" eaLnBrk="1" latinLnBrk="0" hangingPunct="1">
              <a:spcBef>
                <a:spcPct val="20000"/>
              </a:spcBef>
              <a:buFont typeface="Arial"/>
              <a:buChar char="•"/>
              <a:defRPr sz="34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3968" indent="-329138" algn="l" defTabSz="658277" rtl="0" eaLnBrk="1" latinLnBrk="0" hangingPunct="1">
              <a:spcBef>
                <a:spcPct val="20000"/>
              </a:spcBef>
              <a:buFont typeface="Arial"/>
              <a:buChar char="–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62245" indent="-329138" algn="l" defTabSz="658277" rtl="0" eaLnBrk="1" latinLnBrk="0" hangingPunct="1">
              <a:spcBef>
                <a:spcPct val="20000"/>
              </a:spcBef>
              <a:buFont typeface="Arial"/>
              <a:buChar char="»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20521" indent="-329138" algn="l" defTabSz="658277" rtl="0" eaLnBrk="1" latinLnBrk="0" hangingPunct="1">
              <a:spcBef>
                <a:spcPct val="20000"/>
              </a:spcBef>
              <a:buFont typeface="Arial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78798" indent="-329138" algn="l" defTabSz="658277" rtl="0" eaLnBrk="1" latinLnBrk="0" hangingPunct="1">
              <a:spcBef>
                <a:spcPct val="20000"/>
              </a:spcBef>
              <a:buFont typeface="Arial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937074" indent="-329138" algn="l" defTabSz="658277" rtl="0" eaLnBrk="1" latinLnBrk="0" hangingPunct="1">
              <a:spcBef>
                <a:spcPct val="20000"/>
              </a:spcBef>
              <a:buFont typeface="Arial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95351" indent="-329138" algn="l" defTabSz="658277" rtl="0" eaLnBrk="1" latinLnBrk="0" hangingPunct="1">
              <a:spcBef>
                <a:spcPct val="20000"/>
              </a:spcBef>
              <a:buFont typeface="Arial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altLang="pt-BR" sz="1400" dirty="0">
                <a:solidFill>
                  <a:srgbClr val="F0F5FE"/>
                </a:solidFill>
              </a:rPr>
              <a:t>Support, guidance and assessment of the capacity tests in stress scenarios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78DEE82B-E029-3F22-7D6E-71B6C2AC009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086300" y="6321993"/>
            <a:ext cx="762750" cy="350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283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3">
            <a:extLst>
              <a:ext uri="{FF2B5EF4-FFF2-40B4-BE49-F238E27FC236}">
                <a16:creationId xmlns:a16="http://schemas.microsoft.com/office/drawing/2014/main" id="{C346F1F6-0749-AD44-893A-BD4BF904D1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269" t="2549" r="2061"/>
          <a:stretch/>
        </p:blipFill>
        <p:spPr bwMode="auto">
          <a:xfrm>
            <a:off x="-5102" y="689"/>
            <a:ext cx="12195876" cy="6856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C95F6B5-8877-7D41-B84D-C9F31B720D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012" y="327081"/>
            <a:ext cx="459085" cy="38596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49227FC-BD62-B54D-840B-95D8FF41042B}"/>
              </a:ext>
            </a:extLst>
          </p:cNvPr>
          <p:cNvSpPr/>
          <p:nvPr/>
        </p:nvSpPr>
        <p:spPr>
          <a:xfrm>
            <a:off x="6096001" y="1078736"/>
            <a:ext cx="4990299" cy="5058851"/>
          </a:xfrm>
          <a:prstGeom prst="rect">
            <a:avLst/>
          </a:prstGeom>
          <a:solidFill>
            <a:srgbClr val="0014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4">
              <a:defRPr/>
            </a:pPr>
            <a:endParaRPr lang="pt-BR">
              <a:solidFill>
                <a:prstClr val="whit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C38B673-3BD9-A043-B0BB-017E435851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4012" y="327080"/>
            <a:ext cx="459085" cy="397500"/>
          </a:xfrm>
          <a:prstGeom prst="rect">
            <a:avLst/>
          </a:prstGeom>
        </p:spPr>
      </p:pic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F81A341C-9A61-B841-858E-6079E15C69D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74517" y="1814450"/>
            <a:ext cx="2681268" cy="1233756"/>
          </a:xfrm>
        </p:spPr>
        <p:txBody>
          <a:bodyPr/>
          <a:lstStyle/>
          <a:p>
            <a:pPr marL="0" indent="0">
              <a:buNone/>
            </a:pPr>
            <a:r>
              <a:rPr lang="en-US" altLang="pt-BR" sz="1250" dirty="0">
                <a:solidFill>
                  <a:srgbClr val="F0F5FE"/>
                </a:solidFill>
              </a:rPr>
              <a:t>Presentation of the regulatory framework related to infrastructure capacity</a:t>
            </a:r>
            <a:endParaRPr lang="en-US" altLang="pt-BR" sz="1250" dirty="0"/>
          </a:p>
        </p:txBody>
      </p:sp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72C38654-A5D5-4BE5-BEDC-615ACE344E4B}"/>
              </a:ext>
            </a:extLst>
          </p:cNvPr>
          <p:cNvCxnSpPr/>
          <p:nvPr/>
        </p:nvCxnSpPr>
        <p:spPr>
          <a:xfrm>
            <a:off x="6372610" y="1545631"/>
            <a:ext cx="4483176" cy="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Gráfico 9" descr="Boa Ideia estrutura de tópicos">
            <a:extLst>
              <a:ext uri="{FF2B5EF4-FFF2-40B4-BE49-F238E27FC236}">
                <a16:creationId xmlns:a16="http://schemas.microsoft.com/office/drawing/2014/main" id="{EC1B7026-3196-4000-A75E-DF2B6EC7100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864454" y="1974220"/>
            <a:ext cx="914217" cy="914217"/>
          </a:xfrm>
          <a:prstGeom prst="rect">
            <a:avLst/>
          </a:prstGeom>
        </p:spPr>
      </p:pic>
      <p:pic>
        <p:nvPicPr>
          <p:cNvPr id="12" name="Gráfico 11" descr="Aspiração estrutura de tópicos">
            <a:extLst>
              <a:ext uri="{FF2B5EF4-FFF2-40B4-BE49-F238E27FC236}">
                <a16:creationId xmlns:a16="http://schemas.microsoft.com/office/drawing/2014/main" id="{BA34C419-B330-488E-A119-92D83225355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864454" y="4519027"/>
            <a:ext cx="914217" cy="914217"/>
          </a:xfrm>
          <a:prstGeom prst="rect">
            <a:avLst/>
          </a:prstGeom>
        </p:spPr>
      </p:pic>
      <p:pic>
        <p:nvPicPr>
          <p:cNvPr id="14" name="Gráfico 13" descr="Área de Transferência estrutura de tópicos">
            <a:extLst>
              <a:ext uri="{FF2B5EF4-FFF2-40B4-BE49-F238E27FC236}">
                <a16:creationId xmlns:a16="http://schemas.microsoft.com/office/drawing/2014/main" id="{F01E3125-41AC-4A58-A4CD-C1875568503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860672" y="3246623"/>
            <a:ext cx="914217" cy="914217"/>
          </a:xfrm>
          <a:prstGeom prst="rect">
            <a:avLst/>
          </a:prstGeom>
        </p:spPr>
      </p:pic>
      <p:sp>
        <p:nvSpPr>
          <p:cNvPr id="15" name="Text Placeholder 39">
            <a:extLst>
              <a:ext uri="{FF2B5EF4-FFF2-40B4-BE49-F238E27FC236}">
                <a16:creationId xmlns:a16="http://schemas.microsoft.com/office/drawing/2014/main" id="{86997A14-2C2D-4BC6-A118-8803C3358BF4}"/>
              </a:ext>
            </a:extLst>
          </p:cNvPr>
          <p:cNvSpPr txBox="1">
            <a:spLocks/>
          </p:cNvSpPr>
          <p:nvPr/>
        </p:nvSpPr>
        <p:spPr>
          <a:xfrm>
            <a:off x="8173026" y="3073925"/>
            <a:ext cx="2545198" cy="123375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246854" marR="0" indent="-246854" algn="l" defTabSz="1316553" rtl="0" eaLnBrk="1" fontAlgn="auto" latinLnBrk="0" hangingPunct="1">
              <a:lnSpc>
                <a:spcPct val="120000"/>
              </a:lnSpc>
              <a:spcBef>
                <a:spcPts val="144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728" b="0" kern="1200">
                <a:solidFill>
                  <a:srgbClr val="54C4F4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0" indent="0" algn="l" defTabSz="658277" rtl="0" eaLnBrk="1" latinLnBrk="0" hangingPunct="1">
              <a:spcBef>
                <a:spcPts val="2448"/>
              </a:spcBef>
              <a:buFont typeface="Arial"/>
              <a:buNone/>
              <a:defRPr sz="2304" b="1" kern="1200">
                <a:solidFill>
                  <a:srgbClr val="54C4F4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645691" indent="-329138" algn="l" defTabSz="658277" rtl="0" eaLnBrk="1" latinLnBrk="0" hangingPunct="1">
              <a:spcBef>
                <a:spcPct val="20000"/>
              </a:spcBef>
              <a:buFont typeface="Arial"/>
              <a:buChar char="•"/>
              <a:defRPr sz="34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3968" indent="-329138" algn="l" defTabSz="658277" rtl="0" eaLnBrk="1" latinLnBrk="0" hangingPunct="1">
              <a:spcBef>
                <a:spcPct val="20000"/>
              </a:spcBef>
              <a:buFont typeface="Arial"/>
              <a:buChar char="–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62245" indent="-329138" algn="l" defTabSz="658277" rtl="0" eaLnBrk="1" latinLnBrk="0" hangingPunct="1">
              <a:spcBef>
                <a:spcPct val="20000"/>
              </a:spcBef>
              <a:buFont typeface="Arial"/>
              <a:buChar char="»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20521" indent="-329138" algn="l" defTabSz="658277" rtl="0" eaLnBrk="1" latinLnBrk="0" hangingPunct="1">
              <a:spcBef>
                <a:spcPct val="20000"/>
              </a:spcBef>
              <a:buFont typeface="Arial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78798" indent="-329138" algn="l" defTabSz="658277" rtl="0" eaLnBrk="1" latinLnBrk="0" hangingPunct="1">
              <a:spcBef>
                <a:spcPct val="20000"/>
              </a:spcBef>
              <a:buFont typeface="Arial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937074" indent="-329138" algn="l" defTabSz="658277" rtl="0" eaLnBrk="1" latinLnBrk="0" hangingPunct="1">
              <a:spcBef>
                <a:spcPct val="20000"/>
              </a:spcBef>
              <a:buFont typeface="Arial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95351" indent="-329138" algn="l" defTabSz="658277" rtl="0" eaLnBrk="1" latinLnBrk="0" hangingPunct="1">
              <a:spcBef>
                <a:spcPct val="20000"/>
              </a:spcBef>
              <a:buFont typeface="Arial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pt-BR" sz="1250" dirty="0">
                <a:solidFill>
                  <a:srgbClr val="F0F5FE"/>
                </a:solidFill>
              </a:rPr>
              <a:t>Establishment of the capacity indicators to be used in tests, as well as the metrics considered </a:t>
            </a:r>
            <a:endParaRPr lang="en-GB" altLang="pt-BR" sz="1250" dirty="0"/>
          </a:p>
        </p:txBody>
      </p:sp>
      <p:sp>
        <p:nvSpPr>
          <p:cNvPr id="18" name="Text Placeholder 39">
            <a:extLst>
              <a:ext uri="{FF2B5EF4-FFF2-40B4-BE49-F238E27FC236}">
                <a16:creationId xmlns:a16="http://schemas.microsoft.com/office/drawing/2014/main" id="{2901B8A9-4541-4796-B0E1-B399CF8A7D00}"/>
              </a:ext>
            </a:extLst>
          </p:cNvPr>
          <p:cNvSpPr txBox="1">
            <a:spLocks/>
          </p:cNvSpPr>
          <p:nvPr/>
        </p:nvSpPr>
        <p:spPr>
          <a:xfrm>
            <a:off x="8173026" y="4359257"/>
            <a:ext cx="2545198" cy="123375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246854" marR="0" indent="-246854" algn="l" defTabSz="1316553" rtl="0" eaLnBrk="1" fontAlgn="auto" latinLnBrk="0" hangingPunct="1">
              <a:lnSpc>
                <a:spcPct val="120000"/>
              </a:lnSpc>
              <a:spcBef>
                <a:spcPts val="144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728" b="0" kern="1200">
                <a:solidFill>
                  <a:srgbClr val="54C4F4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0" indent="0" algn="l" defTabSz="658277" rtl="0" eaLnBrk="1" latinLnBrk="0" hangingPunct="1">
              <a:spcBef>
                <a:spcPts val="2448"/>
              </a:spcBef>
              <a:buFont typeface="Arial"/>
              <a:buNone/>
              <a:defRPr sz="2304" b="1" kern="1200">
                <a:solidFill>
                  <a:srgbClr val="54C4F4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645691" indent="-329138" algn="l" defTabSz="658277" rtl="0" eaLnBrk="1" latinLnBrk="0" hangingPunct="1">
              <a:spcBef>
                <a:spcPct val="20000"/>
              </a:spcBef>
              <a:buFont typeface="Arial"/>
              <a:buChar char="•"/>
              <a:defRPr sz="34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3968" indent="-329138" algn="l" defTabSz="658277" rtl="0" eaLnBrk="1" latinLnBrk="0" hangingPunct="1">
              <a:spcBef>
                <a:spcPct val="20000"/>
              </a:spcBef>
              <a:buFont typeface="Arial"/>
              <a:buChar char="–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62245" indent="-329138" algn="l" defTabSz="658277" rtl="0" eaLnBrk="1" latinLnBrk="0" hangingPunct="1">
              <a:spcBef>
                <a:spcPct val="20000"/>
              </a:spcBef>
              <a:buFont typeface="Arial"/>
              <a:buChar char="»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20521" indent="-329138" algn="l" defTabSz="658277" rtl="0" eaLnBrk="1" latinLnBrk="0" hangingPunct="1">
              <a:spcBef>
                <a:spcPct val="20000"/>
              </a:spcBef>
              <a:buFont typeface="Arial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78798" indent="-329138" algn="l" defTabSz="658277" rtl="0" eaLnBrk="1" latinLnBrk="0" hangingPunct="1">
              <a:spcBef>
                <a:spcPct val="20000"/>
              </a:spcBef>
              <a:buFont typeface="Arial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937074" indent="-329138" algn="l" defTabSz="658277" rtl="0" eaLnBrk="1" latinLnBrk="0" hangingPunct="1">
              <a:spcBef>
                <a:spcPct val="20000"/>
              </a:spcBef>
              <a:buFont typeface="Arial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95351" indent="-329138" algn="l" defTabSz="658277" rtl="0" eaLnBrk="1" latinLnBrk="0" hangingPunct="1">
              <a:spcBef>
                <a:spcPct val="20000"/>
              </a:spcBef>
              <a:buFont typeface="Arial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altLang="pt-BR" sz="1530" b="1" dirty="0">
                <a:solidFill>
                  <a:srgbClr val="F0F5FE"/>
                </a:solidFill>
              </a:rPr>
              <a:t>Support, guidance and assessment of the capacity tests in stress scenarios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FCEFF356-B324-E983-6493-0CA1CE30F1B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086300" y="6321993"/>
            <a:ext cx="762750" cy="350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945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Logotipo, nome da empresa&#10;&#10;Descrição gerada automaticamente">
            <a:extLst>
              <a:ext uri="{FF2B5EF4-FFF2-40B4-BE49-F238E27FC236}">
                <a16:creationId xmlns:a16="http://schemas.microsoft.com/office/drawing/2014/main" id="{EE6ACC1F-00C9-8961-8DCE-3EA85444FE7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" t="2955" r="1289" b="4192"/>
          <a:stretch/>
        </p:blipFill>
        <p:spPr>
          <a:xfrm>
            <a:off x="10906979" y="341590"/>
            <a:ext cx="771991" cy="356699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4D3F05AB-F560-BEA0-0E4E-9017E374FCC1}"/>
              </a:ext>
            </a:extLst>
          </p:cNvPr>
          <p:cNvSpPr txBox="1"/>
          <p:nvPr/>
        </p:nvSpPr>
        <p:spPr>
          <a:xfrm>
            <a:off x="517653" y="1586474"/>
            <a:ext cx="11172749" cy="3782826"/>
          </a:xfrm>
          <a:prstGeom prst="rect">
            <a:avLst/>
          </a:prstGeom>
          <a:noFill/>
        </p:spPr>
        <p:txBody>
          <a:bodyPr wrap="square" lIns="63495" tIns="31748" rIns="63495" bIns="31748" rtlCol="0" anchor="t">
            <a:spAutoFit/>
          </a:bodyPr>
          <a:lstStyle/>
          <a:p>
            <a:pPr marL="285291" indent="-285291" defTabSz="688975">
              <a:buClr>
                <a:srgbClr val="00B050"/>
              </a:buClr>
              <a:buFont typeface="Wingdings" panose="05000000000000000000" pitchFamily="2" charset="2"/>
              <a:buChar char="ü"/>
              <a:defRPr/>
            </a:pPr>
            <a:r>
              <a:rPr lang="en-GB" sz="2222" i="1" dirty="0">
                <a:solidFill>
                  <a:srgbClr val="5A5F5F"/>
                </a:solidFill>
                <a:latin typeface="Calibri"/>
              </a:rPr>
              <a:t> </a:t>
            </a:r>
            <a:r>
              <a:rPr lang="en-GB" sz="2222" b="1" dirty="0">
                <a:solidFill>
                  <a:srgbClr val="5A5F5F"/>
                </a:solidFill>
                <a:latin typeface="Calibri"/>
              </a:rPr>
              <a:t>2022 / 2023</a:t>
            </a:r>
            <a:r>
              <a:rPr lang="en-GB" sz="2222" dirty="0">
                <a:solidFill>
                  <a:srgbClr val="5A5F5F"/>
                </a:solidFill>
                <a:latin typeface="Calibri"/>
              </a:rPr>
              <a:t>:  	Support and Guidance for Participants in the Capacity Tests</a:t>
            </a:r>
            <a:endParaRPr lang="en-GB" sz="1250" dirty="0"/>
          </a:p>
          <a:p>
            <a:pPr marL="1978025" lvl="4" defTabSz="914214">
              <a:buClr>
                <a:srgbClr val="00B050"/>
              </a:buClr>
              <a:defRPr/>
            </a:pPr>
            <a:r>
              <a:rPr lang="en-GB" sz="2222" dirty="0">
                <a:solidFill>
                  <a:srgbClr val="5A5F5F"/>
                </a:solidFill>
                <a:latin typeface="Calibri"/>
              </a:rPr>
              <a:t> (Guidance Webinar; and Publication of the Report Model to be used)</a:t>
            </a:r>
            <a:endParaRPr lang="en-GB" sz="2222" dirty="0">
              <a:solidFill>
                <a:srgbClr val="5A5F5F"/>
              </a:solidFill>
              <a:latin typeface="Calibri"/>
              <a:cs typeface="Calibri"/>
            </a:endParaRPr>
          </a:p>
          <a:p>
            <a:pPr defTabSz="914214">
              <a:buClr>
                <a:srgbClr val="00B050"/>
              </a:buClr>
              <a:defRPr/>
            </a:pPr>
            <a:endParaRPr lang="en-GB" sz="2222" i="1" dirty="0">
              <a:solidFill>
                <a:srgbClr val="5A5F5F"/>
              </a:solidFill>
              <a:latin typeface="Calibri"/>
            </a:endParaRPr>
          </a:p>
          <a:p>
            <a:pPr marL="285291" indent="-285291" defTabSz="1079500">
              <a:buClr>
                <a:srgbClr val="00B050"/>
              </a:buClr>
              <a:buFont typeface="Wingdings" panose="05000000000000000000" pitchFamily="2" charset="2"/>
              <a:buChar char="ü"/>
              <a:defRPr/>
            </a:pPr>
            <a:r>
              <a:rPr lang="en-GB" sz="2222" b="1" dirty="0">
                <a:solidFill>
                  <a:srgbClr val="5A5F5F"/>
                </a:solidFill>
                <a:latin typeface="Calibri"/>
              </a:rPr>
              <a:t>2023:</a:t>
            </a:r>
            <a:r>
              <a:rPr lang="en-GB" sz="2222" dirty="0">
                <a:solidFill>
                  <a:srgbClr val="5A5F5F"/>
                </a:solidFill>
                <a:latin typeface="Calibri"/>
              </a:rPr>
              <a:t> 	Performance of Post-Trade Capacity Tests by the Market (until Dec. 30, </a:t>
            </a:r>
            <a:r>
              <a:rPr lang="en-GB" sz="2222" u="sng" dirty="0">
                <a:solidFill>
                  <a:srgbClr val="5A5F5F"/>
                </a:solidFill>
                <a:latin typeface="Calibri"/>
              </a:rPr>
              <a:t>2023</a:t>
            </a:r>
            <a:r>
              <a:rPr lang="en-GB" sz="2222" dirty="0">
                <a:solidFill>
                  <a:srgbClr val="5A5F5F"/>
                </a:solidFill>
                <a:latin typeface="Calibri"/>
              </a:rPr>
              <a:t>)</a:t>
            </a:r>
          </a:p>
          <a:p>
            <a:pPr lvl="2" defTabSz="914214">
              <a:buClr>
                <a:srgbClr val="00B050"/>
              </a:buClr>
              <a:tabLst>
                <a:tab pos="1079500" algn="l"/>
              </a:tabLst>
              <a:defRPr/>
            </a:pPr>
            <a:r>
              <a:rPr lang="en-GB" sz="2222" dirty="0">
                <a:solidFill>
                  <a:srgbClr val="5A5F5F"/>
                </a:solidFill>
                <a:latin typeface="Calibri"/>
                <a:cs typeface="Calibri"/>
              </a:rPr>
              <a:t>	Planning indicators for 2024</a:t>
            </a:r>
          </a:p>
          <a:p>
            <a:pPr marL="285291" indent="-285291" defTabSz="914214">
              <a:buClr>
                <a:srgbClr val="00B050"/>
              </a:buClr>
              <a:buFont typeface="Wingdings" panose="05000000000000000000" pitchFamily="2" charset="2"/>
              <a:buChar char="ü"/>
              <a:defRPr/>
            </a:pPr>
            <a:endParaRPr lang="en-GB" sz="2222" b="1" dirty="0">
              <a:solidFill>
                <a:srgbClr val="5A5F5F"/>
              </a:solidFill>
              <a:latin typeface="Calibri"/>
              <a:cs typeface="Calibri"/>
            </a:endParaRPr>
          </a:p>
          <a:p>
            <a:pPr marL="285291" indent="-285291" defTabSz="1044575">
              <a:buClr>
                <a:srgbClr val="00B050"/>
              </a:buClr>
              <a:buFont typeface="Wingdings" panose="05000000000000000000" pitchFamily="2" charset="2"/>
              <a:buChar char="ü"/>
              <a:defRPr/>
            </a:pPr>
            <a:r>
              <a:rPr lang="en-GB" sz="2222" b="1" dirty="0">
                <a:solidFill>
                  <a:srgbClr val="5A5F5F"/>
                </a:solidFill>
                <a:latin typeface="Calibri"/>
              </a:rPr>
              <a:t>1</a:t>
            </a:r>
            <a:r>
              <a:rPr lang="en-GB" sz="2222" b="1" baseline="30000" dirty="0">
                <a:solidFill>
                  <a:srgbClr val="5A5F5F"/>
                </a:solidFill>
                <a:latin typeface="Calibri"/>
              </a:rPr>
              <a:t>st</a:t>
            </a:r>
            <a:r>
              <a:rPr lang="en-GB" sz="2222" b="1" dirty="0">
                <a:solidFill>
                  <a:srgbClr val="5A5F5F"/>
                </a:solidFill>
                <a:latin typeface="Calibri"/>
              </a:rPr>
              <a:t> quarter of 2024</a:t>
            </a:r>
            <a:r>
              <a:rPr lang="en-GB" sz="2222" dirty="0">
                <a:solidFill>
                  <a:srgbClr val="5A5F5F"/>
                </a:solidFill>
                <a:latin typeface="Calibri"/>
              </a:rPr>
              <a:t>: 	BSM Assessment</a:t>
            </a:r>
          </a:p>
          <a:p>
            <a:pPr defTabSz="1044575">
              <a:buClr>
                <a:srgbClr val="00B050"/>
              </a:buClr>
              <a:defRPr/>
            </a:pPr>
            <a:r>
              <a:rPr lang="en-GB" sz="2222" dirty="0">
                <a:solidFill>
                  <a:srgbClr val="5A5F5F"/>
                </a:solidFill>
                <a:latin typeface="Calibri"/>
              </a:rPr>
              <a:t>			(Audit of the Capacity Tests performed in 2023)</a:t>
            </a:r>
            <a:endParaRPr lang="en-GB" sz="2222" dirty="0">
              <a:solidFill>
                <a:srgbClr val="5A5F5F"/>
              </a:solidFill>
              <a:latin typeface="Calibri"/>
              <a:cs typeface="Calibri"/>
            </a:endParaRPr>
          </a:p>
          <a:p>
            <a:pPr marL="285291" indent="-285291" defTabSz="914214">
              <a:buClr>
                <a:srgbClr val="00B050"/>
              </a:buClr>
              <a:buFont typeface="Wingdings" panose="05000000000000000000" pitchFamily="2" charset="2"/>
              <a:buChar char="ü"/>
              <a:defRPr/>
            </a:pPr>
            <a:endParaRPr lang="en-GB" sz="2222" dirty="0">
              <a:solidFill>
                <a:srgbClr val="5A5F5F"/>
              </a:solidFill>
              <a:latin typeface="Calibri"/>
              <a:cs typeface="Calibri"/>
            </a:endParaRPr>
          </a:p>
          <a:p>
            <a:pPr marL="285291" indent="-285291" defTabSz="914214">
              <a:buClr>
                <a:srgbClr val="00B050"/>
              </a:buClr>
              <a:buFont typeface="Wingdings" panose="05000000000000000000" pitchFamily="2" charset="2"/>
              <a:buChar char="ü"/>
              <a:tabLst>
                <a:tab pos="1079500" algn="l"/>
              </a:tabLst>
              <a:defRPr/>
            </a:pPr>
            <a:r>
              <a:rPr lang="en-GB" sz="2222" b="1" dirty="0">
                <a:solidFill>
                  <a:srgbClr val="5A5F5F"/>
                </a:solidFill>
                <a:latin typeface="Calibri"/>
              </a:rPr>
              <a:t>2024:</a:t>
            </a:r>
            <a:r>
              <a:rPr lang="en-GB" sz="2222" dirty="0">
                <a:solidFill>
                  <a:srgbClr val="5A5F5F"/>
                </a:solidFill>
                <a:latin typeface="Calibri"/>
              </a:rPr>
              <a:t> 	Assessment of the Market Result, for planning the next Capacity Tests</a:t>
            </a:r>
            <a:endParaRPr lang="en-GB" sz="2222" dirty="0">
              <a:solidFill>
                <a:srgbClr val="5A5F5F"/>
              </a:solidFill>
              <a:latin typeface="Calibri"/>
              <a:cs typeface="Calibri"/>
            </a:endParaRPr>
          </a:p>
          <a:p>
            <a:pPr defTabSz="914214">
              <a:buClr>
                <a:srgbClr val="00B050"/>
              </a:buClr>
              <a:defRPr/>
            </a:pPr>
            <a:endParaRPr lang="pt-BR" sz="1944" i="1" dirty="0">
              <a:solidFill>
                <a:srgbClr val="5A5F5F"/>
              </a:solidFill>
              <a:latin typeface="Calibri"/>
              <a:cs typeface="Calibri"/>
            </a:endParaRPr>
          </a:p>
        </p:txBody>
      </p:sp>
      <p:sp>
        <p:nvSpPr>
          <p:cNvPr id="10" name="Título 2">
            <a:extLst>
              <a:ext uri="{FF2B5EF4-FFF2-40B4-BE49-F238E27FC236}">
                <a16:creationId xmlns:a16="http://schemas.microsoft.com/office/drawing/2014/main" id="{3728BCD2-9DF2-6170-A19B-95203F452EFC}"/>
              </a:ext>
            </a:extLst>
          </p:cNvPr>
          <p:cNvSpPr txBox="1">
            <a:spLocks/>
          </p:cNvSpPr>
          <p:nvPr/>
        </p:nvSpPr>
        <p:spPr>
          <a:xfrm>
            <a:off x="1203647" y="341010"/>
            <a:ext cx="10988353" cy="1113086"/>
          </a:xfrm>
          <a:prstGeom prst="rect">
            <a:avLst/>
          </a:prstGeom>
        </p:spPr>
        <p:txBody>
          <a:bodyPr vert="horz" lIns="63495" tIns="31748" rIns="63495" bIns="31748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333" b="1" dirty="0">
                <a:solidFill>
                  <a:srgbClr val="003373"/>
                </a:solidFill>
                <a:latin typeface="Arial"/>
                <a:cs typeface="Arial"/>
              </a:rPr>
              <a:t>Support, Guidance and Assessment</a:t>
            </a:r>
          </a:p>
          <a:p>
            <a:r>
              <a:rPr lang="en-GB" sz="3333" dirty="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Next Steps</a:t>
            </a:r>
            <a:endParaRPr lang="en-GB" sz="2396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60787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3">
            <a:extLst>
              <a:ext uri="{FF2B5EF4-FFF2-40B4-BE49-F238E27FC236}">
                <a16:creationId xmlns:a16="http://schemas.microsoft.com/office/drawing/2014/main" id="{C346F1F6-0749-AD44-893A-BD4BF904D1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269" t="2549" r="2061"/>
          <a:stretch/>
        </p:blipFill>
        <p:spPr bwMode="auto">
          <a:xfrm>
            <a:off x="-5102" y="689"/>
            <a:ext cx="12195876" cy="6856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C95F6B5-8877-7D41-B84D-C9F31B720D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012" y="327081"/>
            <a:ext cx="459085" cy="38596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49227FC-BD62-B54D-840B-95D8FF41042B}"/>
              </a:ext>
            </a:extLst>
          </p:cNvPr>
          <p:cNvSpPr/>
          <p:nvPr/>
        </p:nvSpPr>
        <p:spPr>
          <a:xfrm>
            <a:off x="6096001" y="1078736"/>
            <a:ext cx="4990299" cy="5058851"/>
          </a:xfrm>
          <a:prstGeom prst="rect">
            <a:avLst/>
          </a:prstGeom>
          <a:solidFill>
            <a:srgbClr val="0014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4">
              <a:defRPr/>
            </a:pPr>
            <a:endParaRPr lang="pt-BR">
              <a:solidFill>
                <a:prstClr val="whit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C38B673-3BD9-A043-B0BB-017E435851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4012" y="327080"/>
            <a:ext cx="459085" cy="397500"/>
          </a:xfrm>
          <a:prstGeom prst="rect">
            <a:avLst/>
          </a:prstGeom>
        </p:spPr>
      </p:pic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72C38654-A5D5-4BE5-BEDC-615ACE344E4B}"/>
              </a:ext>
            </a:extLst>
          </p:cNvPr>
          <p:cNvCxnSpPr/>
          <p:nvPr/>
        </p:nvCxnSpPr>
        <p:spPr>
          <a:xfrm>
            <a:off x="6372610" y="1545631"/>
            <a:ext cx="4483176" cy="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Gráfico 11" descr="Perguntas estrutura de tópicos">
            <a:extLst>
              <a:ext uri="{FF2B5EF4-FFF2-40B4-BE49-F238E27FC236}">
                <a16:creationId xmlns:a16="http://schemas.microsoft.com/office/drawing/2014/main" id="{BA34C419-B330-488E-A119-92D8322535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6699562" y="3151052"/>
            <a:ext cx="914217" cy="914217"/>
          </a:xfrm>
          <a:prstGeom prst="rect">
            <a:avLst/>
          </a:prstGeom>
        </p:spPr>
      </p:pic>
      <p:sp>
        <p:nvSpPr>
          <p:cNvPr id="18" name="Text Placeholder 39">
            <a:extLst>
              <a:ext uri="{FF2B5EF4-FFF2-40B4-BE49-F238E27FC236}">
                <a16:creationId xmlns:a16="http://schemas.microsoft.com/office/drawing/2014/main" id="{2901B8A9-4541-4796-B0E1-B399CF8A7D00}"/>
              </a:ext>
            </a:extLst>
          </p:cNvPr>
          <p:cNvSpPr txBox="1">
            <a:spLocks/>
          </p:cNvSpPr>
          <p:nvPr/>
        </p:nvSpPr>
        <p:spPr>
          <a:xfrm>
            <a:off x="8077440" y="2991282"/>
            <a:ext cx="2545198" cy="123375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246854" marR="0" indent="-246854" algn="l" defTabSz="1316553" rtl="0" eaLnBrk="1" fontAlgn="auto" latinLnBrk="0" hangingPunct="1">
              <a:lnSpc>
                <a:spcPct val="120000"/>
              </a:lnSpc>
              <a:spcBef>
                <a:spcPts val="144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728" b="0" kern="1200">
                <a:solidFill>
                  <a:srgbClr val="54C4F4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0" indent="0" algn="l" defTabSz="658277" rtl="0" eaLnBrk="1" latinLnBrk="0" hangingPunct="1">
              <a:spcBef>
                <a:spcPts val="2448"/>
              </a:spcBef>
              <a:buFont typeface="Arial"/>
              <a:buNone/>
              <a:defRPr sz="2304" b="1" kern="1200">
                <a:solidFill>
                  <a:srgbClr val="54C4F4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645691" indent="-329138" algn="l" defTabSz="658277" rtl="0" eaLnBrk="1" latinLnBrk="0" hangingPunct="1">
              <a:spcBef>
                <a:spcPct val="20000"/>
              </a:spcBef>
              <a:buFont typeface="Arial"/>
              <a:buChar char="•"/>
              <a:defRPr sz="34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3968" indent="-329138" algn="l" defTabSz="658277" rtl="0" eaLnBrk="1" latinLnBrk="0" hangingPunct="1">
              <a:spcBef>
                <a:spcPct val="20000"/>
              </a:spcBef>
              <a:buFont typeface="Arial"/>
              <a:buChar char="–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62245" indent="-329138" algn="l" defTabSz="658277" rtl="0" eaLnBrk="1" latinLnBrk="0" hangingPunct="1">
              <a:spcBef>
                <a:spcPct val="20000"/>
              </a:spcBef>
              <a:buFont typeface="Arial"/>
              <a:buChar char="»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20521" indent="-329138" algn="l" defTabSz="658277" rtl="0" eaLnBrk="1" latinLnBrk="0" hangingPunct="1">
              <a:spcBef>
                <a:spcPct val="20000"/>
              </a:spcBef>
              <a:buFont typeface="Arial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78798" indent="-329138" algn="l" defTabSz="658277" rtl="0" eaLnBrk="1" latinLnBrk="0" hangingPunct="1">
              <a:spcBef>
                <a:spcPct val="20000"/>
              </a:spcBef>
              <a:buFont typeface="Arial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937074" indent="-329138" algn="l" defTabSz="658277" rtl="0" eaLnBrk="1" latinLnBrk="0" hangingPunct="1">
              <a:spcBef>
                <a:spcPct val="20000"/>
              </a:spcBef>
              <a:buFont typeface="Arial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95351" indent="-329138" algn="l" defTabSz="658277" rtl="0" eaLnBrk="1" latinLnBrk="0" hangingPunct="1">
              <a:spcBef>
                <a:spcPct val="20000"/>
              </a:spcBef>
              <a:buFont typeface="Arial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altLang="pt-BR" sz="2800" b="1" dirty="0">
                <a:solidFill>
                  <a:srgbClr val="F0F5FE"/>
                </a:solidFill>
              </a:rPr>
              <a:t>Any questions?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FCEFF356-B324-E983-6493-0CA1CE30F1B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086300" y="6321993"/>
            <a:ext cx="762750" cy="350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377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7D069CE-5F7F-D47E-F9B9-F65BD90CFEE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9156" y="595257"/>
            <a:ext cx="4903824" cy="1136067"/>
          </a:xfrm>
        </p:spPr>
        <p:txBody>
          <a:bodyPr/>
          <a:lstStyle/>
          <a:p>
            <a:r>
              <a:rPr lang="pt-BR" dirty="0" err="1"/>
              <a:t>References</a:t>
            </a:r>
            <a:endParaRPr lang="pt-BR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717D46E2-90BE-9263-C2EA-0977E201D7B3}"/>
              </a:ext>
            </a:extLst>
          </p:cNvPr>
          <p:cNvSpPr txBox="1"/>
          <p:nvPr/>
        </p:nvSpPr>
        <p:spPr>
          <a:xfrm>
            <a:off x="639156" y="1805722"/>
            <a:ext cx="996593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u="sng" dirty="0" err="1"/>
              <a:t>Messaging</a:t>
            </a:r>
            <a:r>
              <a:rPr lang="pt-BR" u="sng" dirty="0"/>
              <a:t> </a:t>
            </a:r>
            <a:r>
              <a:rPr lang="pt-BR" u="sng" dirty="0" err="1"/>
              <a:t>Catalog</a:t>
            </a:r>
            <a:r>
              <a:rPr lang="pt-BR" u="sng" dirty="0"/>
              <a:t>: </a:t>
            </a:r>
          </a:p>
          <a:p>
            <a:r>
              <a:rPr lang="pt-BR" sz="1400" dirty="0"/>
              <a:t>http://www.bvmfnet.com.br/pt-br/manuais/clearing-bmfbovespa/catalogo-de-mensagens-e-arquivos.aspx?idioma=pt-br#a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FF9C3F51-5DAC-D8A8-24BD-63AA499D650B}"/>
              </a:ext>
            </a:extLst>
          </p:cNvPr>
          <p:cNvSpPr txBox="1"/>
          <p:nvPr/>
        </p:nvSpPr>
        <p:spPr>
          <a:xfrm>
            <a:off x="639155" y="2844225"/>
            <a:ext cx="33845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u="sng" dirty="0" err="1"/>
              <a:t>Technical</a:t>
            </a:r>
            <a:r>
              <a:rPr lang="pt-BR" u="sng" dirty="0"/>
              <a:t> queries: </a:t>
            </a:r>
          </a:p>
          <a:p>
            <a:r>
              <a:rPr lang="pt-BR" dirty="0">
                <a:hlinkClick r:id="rId2"/>
              </a:rPr>
              <a:t>liquidacao.certifica@b3.com.br</a:t>
            </a:r>
            <a:endParaRPr lang="pt-BR" i="1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AF188704-D14C-9F33-4CED-C4AFC54D9C7B}"/>
              </a:ext>
            </a:extLst>
          </p:cNvPr>
          <p:cNvSpPr txBox="1"/>
          <p:nvPr/>
        </p:nvSpPr>
        <p:spPr>
          <a:xfrm>
            <a:off x="639155" y="3656021"/>
            <a:ext cx="36513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u="sng" dirty="0" err="1"/>
              <a:t>Auditing</a:t>
            </a:r>
            <a:r>
              <a:rPr lang="pt-BR" u="sng" dirty="0"/>
              <a:t> queries: </a:t>
            </a:r>
          </a:p>
          <a:p>
            <a:r>
              <a:rPr lang="pt-BR" dirty="0">
                <a:hlinkClick r:id="rId3"/>
              </a:rPr>
              <a:t>auditoria@bsmsupervisao.com.br</a:t>
            </a:r>
            <a:endParaRPr lang="pt-BR" i="1" dirty="0"/>
          </a:p>
        </p:txBody>
      </p:sp>
      <p:pic>
        <p:nvPicPr>
          <p:cNvPr id="2" name="Imagem 1" descr="Logotipo, nome da empresa&#10;&#10;Descrição gerada automaticamente">
            <a:extLst>
              <a:ext uri="{FF2B5EF4-FFF2-40B4-BE49-F238E27FC236}">
                <a16:creationId xmlns:a16="http://schemas.microsoft.com/office/drawing/2014/main" id="{5831C580-549D-3766-70F7-DA4773E7525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" t="2955" r="1289" b="4192"/>
          <a:stretch/>
        </p:blipFill>
        <p:spPr>
          <a:xfrm>
            <a:off x="10906979" y="341590"/>
            <a:ext cx="771991" cy="356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9894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3">
            <a:extLst>
              <a:ext uri="{FF2B5EF4-FFF2-40B4-BE49-F238E27FC236}">
                <a16:creationId xmlns:a16="http://schemas.microsoft.com/office/drawing/2014/main" id="{C346F1F6-0749-AD44-893A-BD4BF904D1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269" t="2549" r="2061"/>
          <a:stretch/>
        </p:blipFill>
        <p:spPr bwMode="auto">
          <a:xfrm>
            <a:off x="-5102" y="689"/>
            <a:ext cx="12195876" cy="6856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C95F6B5-8877-7D41-B84D-C9F31B720D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012" y="327081"/>
            <a:ext cx="459085" cy="38596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49227FC-BD62-B54D-840B-95D8FF41042B}"/>
              </a:ext>
            </a:extLst>
          </p:cNvPr>
          <p:cNvSpPr/>
          <p:nvPr/>
        </p:nvSpPr>
        <p:spPr>
          <a:xfrm>
            <a:off x="6096001" y="1063746"/>
            <a:ext cx="4990299" cy="5058851"/>
          </a:xfrm>
          <a:prstGeom prst="rect">
            <a:avLst/>
          </a:prstGeom>
          <a:solidFill>
            <a:srgbClr val="0014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4">
              <a:defRPr/>
            </a:pPr>
            <a:endParaRPr lang="pt-BR">
              <a:solidFill>
                <a:prstClr val="whit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C38B673-3BD9-A043-B0BB-017E435851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4012" y="327080"/>
            <a:ext cx="459085" cy="397500"/>
          </a:xfrm>
          <a:prstGeom prst="rect">
            <a:avLst/>
          </a:prstGeom>
        </p:spPr>
      </p:pic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F81A341C-9A61-B841-858E-6079E15C69D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74517" y="1814450"/>
            <a:ext cx="2681268" cy="1233756"/>
          </a:xfrm>
        </p:spPr>
        <p:txBody>
          <a:bodyPr/>
          <a:lstStyle/>
          <a:p>
            <a:pPr marL="0" indent="0">
              <a:buNone/>
            </a:pPr>
            <a:r>
              <a:rPr lang="en-US" altLang="pt-BR" sz="1530" b="1" dirty="0">
                <a:solidFill>
                  <a:srgbClr val="F0F5FE"/>
                </a:solidFill>
              </a:rPr>
              <a:t>Presentation of the regulatory framework related to infrastructure capacity</a:t>
            </a:r>
            <a:endParaRPr lang="en-US" altLang="pt-BR" sz="1530" b="1" dirty="0"/>
          </a:p>
        </p:txBody>
      </p:sp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72C38654-A5D5-4BE5-BEDC-615ACE344E4B}"/>
              </a:ext>
            </a:extLst>
          </p:cNvPr>
          <p:cNvCxnSpPr/>
          <p:nvPr/>
        </p:nvCxnSpPr>
        <p:spPr>
          <a:xfrm>
            <a:off x="6372610" y="1545631"/>
            <a:ext cx="4483176" cy="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Gráfico 9" descr="Boa Ideia estrutura de tópicos">
            <a:extLst>
              <a:ext uri="{FF2B5EF4-FFF2-40B4-BE49-F238E27FC236}">
                <a16:creationId xmlns:a16="http://schemas.microsoft.com/office/drawing/2014/main" id="{EC1B7026-3196-4000-A75E-DF2B6EC7100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864454" y="1974220"/>
            <a:ext cx="914217" cy="914217"/>
          </a:xfrm>
          <a:prstGeom prst="rect">
            <a:avLst/>
          </a:prstGeom>
        </p:spPr>
      </p:pic>
      <p:pic>
        <p:nvPicPr>
          <p:cNvPr id="12" name="Gráfico 11" descr="Aspiração estrutura de tópicos">
            <a:extLst>
              <a:ext uri="{FF2B5EF4-FFF2-40B4-BE49-F238E27FC236}">
                <a16:creationId xmlns:a16="http://schemas.microsoft.com/office/drawing/2014/main" id="{BA34C419-B330-488E-A119-92D83225355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864454" y="4519027"/>
            <a:ext cx="914217" cy="914217"/>
          </a:xfrm>
          <a:prstGeom prst="rect">
            <a:avLst/>
          </a:prstGeom>
        </p:spPr>
      </p:pic>
      <p:pic>
        <p:nvPicPr>
          <p:cNvPr id="14" name="Gráfico 13" descr="Área de Transferência estrutura de tópicos">
            <a:extLst>
              <a:ext uri="{FF2B5EF4-FFF2-40B4-BE49-F238E27FC236}">
                <a16:creationId xmlns:a16="http://schemas.microsoft.com/office/drawing/2014/main" id="{F01E3125-41AC-4A58-A4CD-C1875568503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860672" y="3246623"/>
            <a:ext cx="914217" cy="914217"/>
          </a:xfrm>
          <a:prstGeom prst="rect">
            <a:avLst/>
          </a:prstGeom>
        </p:spPr>
      </p:pic>
      <p:sp>
        <p:nvSpPr>
          <p:cNvPr id="15" name="Text Placeholder 39">
            <a:extLst>
              <a:ext uri="{FF2B5EF4-FFF2-40B4-BE49-F238E27FC236}">
                <a16:creationId xmlns:a16="http://schemas.microsoft.com/office/drawing/2014/main" id="{86997A14-2C2D-4BC6-A118-8803C3358BF4}"/>
              </a:ext>
            </a:extLst>
          </p:cNvPr>
          <p:cNvSpPr txBox="1">
            <a:spLocks/>
          </p:cNvSpPr>
          <p:nvPr/>
        </p:nvSpPr>
        <p:spPr>
          <a:xfrm>
            <a:off x="8173026" y="3073925"/>
            <a:ext cx="2545198" cy="123375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246854" marR="0" indent="-246854" algn="l" defTabSz="1316553" rtl="0" eaLnBrk="1" fontAlgn="auto" latinLnBrk="0" hangingPunct="1">
              <a:lnSpc>
                <a:spcPct val="120000"/>
              </a:lnSpc>
              <a:spcBef>
                <a:spcPts val="144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728" b="0" kern="1200">
                <a:solidFill>
                  <a:srgbClr val="54C4F4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0" indent="0" algn="l" defTabSz="658277" rtl="0" eaLnBrk="1" latinLnBrk="0" hangingPunct="1">
              <a:spcBef>
                <a:spcPts val="2448"/>
              </a:spcBef>
              <a:buFont typeface="Arial"/>
              <a:buNone/>
              <a:defRPr sz="2304" b="1" kern="1200">
                <a:solidFill>
                  <a:srgbClr val="54C4F4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645691" indent="-329138" algn="l" defTabSz="658277" rtl="0" eaLnBrk="1" latinLnBrk="0" hangingPunct="1">
              <a:spcBef>
                <a:spcPct val="20000"/>
              </a:spcBef>
              <a:buFont typeface="Arial"/>
              <a:buChar char="•"/>
              <a:defRPr sz="34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3968" indent="-329138" algn="l" defTabSz="658277" rtl="0" eaLnBrk="1" latinLnBrk="0" hangingPunct="1">
              <a:spcBef>
                <a:spcPct val="20000"/>
              </a:spcBef>
              <a:buFont typeface="Arial"/>
              <a:buChar char="–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62245" indent="-329138" algn="l" defTabSz="658277" rtl="0" eaLnBrk="1" latinLnBrk="0" hangingPunct="1">
              <a:spcBef>
                <a:spcPct val="20000"/>
              </a:spcBef>
              <a:buFont typeface="Arial"/>
              <a:buChar char="»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20521" indent="-329138" algn="l" defTabSz="658277" rtl="0" eaLnBrk="1" latinLnBrk="0" hangingPunct="1">
              <a:spcBef>
                <a:spcPct val="20000"/>
              </a:spcBef>
              <a:buFont typeface="Arial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78798" indent="-329138" algn="l" defTabSz="658277" rtl="0" eaLnBrk="1" latinLnBrk="0" hangingPunct="1">
              <a:spcBef>
                <a:spcPct val="20000"/>
              </a:spcBef>
              <a:buFont typeface="Arial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937074" indent="-329138" algn="l" defTabSz="658277" rtl="0" eaLnBrk="1" latinLnBrk="0" hangingPunct="1">
              <a:spcBef>
                <a:spcPct val="20000"/>
              </a:spcBef>
              <a:buFont typeface="Arial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95351" indent="-329138" algn="l" defTabSz="658277" rtl="0" eaLnBrk="1" latinLnBrk="0" hangingPunct="1">
              <a:spcBef>
                <a:spcPct val="20000"/>
              </a:spcBef>
              <a:buFont typeface="Arial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pt-BR" sz="1250" dirty="0">
                <a:solidFill>
                  <a:srgbClr val="F0F5FE"/>
                </a:solidFill>
              </a:rPr>
              <a:t>Establishment of the capacity indicators to be used in tests, as well as the metrics considered </a:t>
            </a:r>
            <a:endParaRPr lang="en-GB" altLang="pt-BR" sz="1250" dirty="0"/>
          </a:p>
        </p:txBody>
      </p:sp>
      <p:sp>
        <p:nvSpPr>
          <p:cNvPr id="18" name="Text Placeholder 39">
            <a:extLst>
              <a:ext uri="{FF2B5EF4-FFF2-40B4-BE49-F238E27FC236}">
                <a16:creationId xmlns:a16="http://schemas.microsoft.com/office/drawing/2014/main" id="{2901B8A9-4541-4796-B0E1-B399CF8A7D00}"/>
              </a:ext>
            </a:extLst>
          </p:cNvPr>
          <p:cNvSpPr txBox="1">
            <a:spLocks/>
          </p:cNvSpPr>
          <p:nvPr/>
        </p:nvSpPr>
        <p:spPr>
          <a:xfrm>
            <a:off x="8173026" y="4359257"/>
            <a:ext cx="2545198" cy="123375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246854" marR="0" indent="-246854" algn="l" defTabSz="1316553" rtl="0" eaLnBrk="1" fontAlgn="auto" latinLnBrk="0" hangingPunct="1">
              <a:lnSpc>
                <a:spcPct val="120000"/>
              </a:lnSpc>
              <a:spcBef>
                <a:spcPts val="144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728" b="0" kern="1200">
                <a:solidFill>
                  <a:srgbClr val="54C4F4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0" indent="0" algn="l" defTabSz="658277" rtl="0" eaLnBrk="1" latinLnBrk="0" hangingPunct="1">
              <a:spcBef>
                <a:spcPts val="2448"/>
              </a:spcBef>
              <a:buFont typeface="Arial"/>
              <a:buNone/>
              <a:defRPr sz="2304" b="1" kern="1200">
                <a:solidFill>
                  <a:srgbClr val="54C4F4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645691" indent="-329138" algn="l" defTabSz="658277" rtl="0" eaLnBrk="1" latinLnBrk="0" hangingPunct="1">
              <a:spcBef>
                <a:spcPct val="20000"/>
              </a:spcBef>
              <a:buFont typeface="Arial"/>
              <a:buChar char="•"/>
              <a:defRPr sz="34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3968" indent="-329138" algn="l" defTabSz="658277" rtl="0" eaLnBrk="1" latinLnBrk="0" hangingPunct="1">
              <a:spcBef>
                <a:spcPct val="20000"/>
              </a:spcBef>
              <a:buFont typeface="Arial"/>
              <a:buChar char="–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62245" indent="-329138" algn="l" defTabSz="658277" rtl="0" eaLnBrk="1" latinLnBrk="0" hangingPunct="1">
              <a:spcBef>
                <a:spcPct val="20000"/>
              </a:spcBef>
              <a:buFont typeface="Arial"/>
              <a:buChar char="»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20521" indent="-329138" algn="l" defTabSz="658277" rtl="0" eaLnBrk="1" latinLnBrk="0" hangingPunct="1">
              <a:spcBef>
                <a:spcPct val="20000"/>
              </a:spcBef>
              <a:buFont typeface="Arial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78798" indent="-329138" algn="l" defTabSz="658277" rtl="0" eaLnBrk="1" latinLnBrk="0" hangingPunct="1">
              <a:spcBef>
                <a:spcPct val="20000"/>
              </a:spcBef>
              <a:buFont typeface="Arial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937074" indent="-329138" algn="l" defTabSz="658277" rtl="0" eaLnBrk="1" latinLnBrk="0" hangingPunct="1">
              <a:spcBef>
                <a:spcPct val="20000"/>
              </a:spcBef>
              <a:buFont typeface="Arial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95351" indent="-329138" algn="l" defTabSz="658277" rtl="0" eaLnBrk="1" latinLnBrk="0" hangingPunct="1">
              <a:spcBef>
                <a:spcPct val="20000"/>
              </a:spcBef>
              <a:buFont typeface="Arial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altLang="pt-BR" sz="1250" dirty="0">
                <a:solidFill>
                  <a:srgbClr val="F0F5FE"/>
                </a:solidFill>
              </a:rPr>
              <a:t>Support, guidance and assessment of the capacity tests in stress scenarios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B7B74E92-3484-D29B-4B1A-6D62A04290D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086300" y="6321993"/>
            <a:ext cx="762750" cy="350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639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7D069CE-5F7F-D47E-F9B9-F65BD90CFEE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76320" y="724643"/>
            <a:ext cx="9930659" cy="797667"/>
          </a:xfrm>
        </p:spPr>
        <p:txBody>
          <a:bodyPr/>
          <a:lstStyle/>
          <a:p>
            <a:r>
              <a:rPr lang="en-GB" b="1" dirty="0"/>
              <a:t>CVM Resolution 35/2021 – </a:t>
            </a:r>
            <a:r>
              <a:rPr lang="en-US" b="1" dirty="0"/>
              <a:t>Regulatory framework regarding infrastructure capacity in stress scenarios</a:t>
            </a:r>
            <a:endParaRPr lang="en-GB" dirty="0"/>
          </a:p>
        </p:txBody>
      </p:sp>
      <p:sp>
        <p:nvSpPr>
          <p:cNvPr id="16" name="Espaço Reservado para Texto 1">
            <a:extLst>
              <a:ext uri="{FF2B5EF4-FFF2-40B4-BE49-F238E27FC236}">
                <a16:creationId xmlns:a16="http://schemas.microsoft.com/office/drawing/2014/main" id="{B2674B64-4005-9AD4-008F-90CF620D5323}"/>
              </a:ext>
            </a:extLst>
          </p:cNvPr>
          <p:cNvSpPr txBox="1">
            <a:spLocks/>
          </p:cNvSpPr>
          <p:nvPr/>
        </p:nvSpPr>
        <p:spPr>
          <a:xfrm>
            <a:off x="-272779" y="2242277"/>
            <a:ext cx="7864400" cy="3606979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61751" lvl="1" indent="-342900" algn="just">
              <a:buClr>
                <a:schemeClr val="accent1"/>
              </a:buClr>
            </a:pPr>
            <a:r>
              <a:rPr lang="en-GB" sz="1400" dirty="0">
                <a:solidFill>
                  <a:srgbClr val="2F2F2F"/>
                </a:solidFill>
                <a:latin typeface="Arial"/>
              </a:rPr>
              <a:t>Aug/2019: CVM Instruction 612 published</a:t>
            </a:r>
          </a:p>
          <a:p>
            <a:pPr marL="861751" lvl="1" indent="-342900" algn="just">
              <a:buClr>
                <a:schemeClr val="accent1"/>
              </a:buClr>
            </a:pPr>
            <a:endParaRPr lang="en-GB" sz="1400" dirty="0">
              <a:solidFill>
                <a:srgbClr val="2F2F2F"/>
              </a:solidFill>
              <a:latin typeface="Arial"/>
            </a:endParaRPr>
          </a:p>
          <a:p>
            <a:pPr marL="861751" lvl="1" indent="-342900" algn="just">
              <a:buClr>
                <a:schemeClr val="accent1"/>
              </a:buClr>
            </a:pPr>
            <a:r>
              <a:rPr lang="en-GB" sz="1400" dirty="0">
                <a:solidFill>
                  <a:srgbClr val="2F2F2F"/>
                </a:solidFill>
                <a:latin typeface="Arial"/>
              </a:rPr>
              <a:t>Sep/2020: CVM Instruction 612 and related circulars</a:t>
            </a:r>
          </a:p>
          <a:p>
            <a:pPr marL="518851" lvl="1" indent="0" algn="just">
              <a:buClr>
                <a:schemeClr val="accent1"/>
              </a:buClr>
              <a:buNone/>
            </a:pPr>
            <a:r>
              <a:rPr lang="en-GB" sz="1400" dirty="0">
                <a:solidFill>
                  <a:srgbClr val="2F2F2F"/>
                </a:solidFill>
                <a:latin typeface="Arial"/>
              </a:rPr>
              <a:t>	came into effect </a:t>
            </a:r>
          </a:p>
          <a:p>
            <a:pPr marL="861751" lvl="1" indent="-342900" algn="just">
              <a:buClr>
                <a:schemeClr val="accent1"/>
              </a:buClr>
            </a:pPr>
            <a:endParaRPr lang="en-GB" sz="1400" dirty="0">
              <a:solidFill>
                <a:srgbClr val="2F2F2F"/>
              </a:solidFill>
              <a:latin typeface="Arial"/>
            </a:endParaRPr>
          </a:p>
          <a:p>
            <a:pPr marL="861751" lvl="1" indent="-342900" algn="just">
              <a:buClr>
                <a:schemeClr val="accent1"/>
              </a:buClr>
            </a:pPr>
            <a:r>
              <a:rPr lang="en-GB" sz="1400" dirty="0">
                <a:solidFill>
                  <a:srgbClr val="2F2F2F"/>
                </a:solidFill>
                <a:latin typeface="Arial"/>
              </a:rPr>
              <a:t>May/2021: CVM Resolution 35 published</a:t>
            </a:r>
          </a:p>
          <a:p>
            <a:pPr marL="518851" lvl="1" indent="0" algn="just">
              <a:buClr>
                <a:schemeClr val="accent1"/>
              </a:buClr>
              <a:buNone/>
            </a:pPr>
            <a:endParaRPr lang="en-GB" sz="1400" dirty="0">
              <a:solidFill>
                <a:srgbClr val="2F2F2F"/>
              </a:solidFill>
              <a:latin typeface="Arial"/>
            </a:endParaRPr>
          </a:p>
          <a:p>
            <a:pPr marL="861751" lvl="1" indent="-342900" algn="just">
              <a:buClr>
                <a:schemeClr val="accent1"/>
              </a:buClr>
            </a:pPr>
            <a:r>
              <a:rPr lang="en-GB" sz="1400" dirty="0">
                <a:solidFill>
                  <a:srgbClr val="2F2F2F"/>
                </a:solidFill>
                <a:latin typeface="Arial"/>
              </a:rPr>
              <a:t>PQO Basic Script </a:t>
            </a:r>
          </a:p>
          <a:p>
            <a:pPr marL="518851" lvl="1" indent="0" algn="just">
              <a:buClr>
                <a:schemeClr val="accent1"/>
              </a:buClr>
              <a:buNone/>
            </a:pPr>
            <a:endParaRPr lang="pt-BR" sz="1400" dirty="0">
              <a:solidFill>
                <a:srgbClr val="2F2F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  <a:p>
            <a:pPr marL="518851" lvl="1" indent="0" algn="just">
              <a:buClr>
                <a:schemeClr val="accent1"/>
              </a:buClr>
              <a:buNone/>
            </a:pPr>
            <a:r>
              <a:rPr lang="pt-BR" sz="1400" dirty="0">
                <a:solidFill>
                  <a:srgbClr val="2F2F2F"/>
                </a:solidFill>
                <a:latin typeface="Arial"/>
              </a:rPr>
              <a:t> </a:t>
            </a:r>
          </a:p>
          <a:p>
            <a:pPr marL="518851" lvl="1" indent="0" algn="just">
              <a:buClr>
                <a:schemeClr val="accent1"/>
              </a:buClr>
              <a:buNone/>
            </a:pPr>
            <a:endParaRPr lang="pt-BR" sz="1400" dirty="0">
              <a:solidFill>
                <a:srgbClr val="2F2F2F"/>
              </a:solidFill>
              <a:latin typeface="Arial"/>
            </a:endParaRPr>
          </a:p>
          <a:p>
            <a:pPr marL="518851" lvl="1" indent="0" algn="just">
              <a:buClr>
                <a:schemeClr val="accent1"/>
              </a:buClr>
              <a:buNone/>
            </a:pPr>
            <a:endParaRPr lang="pt-BR" sz="1400" dirty="0">
              <a:solidFill>
                <a:srgbClr val="2F2F2F"/>
              </a:solidFill>
              <a:latin typeface="Arial"/>
            </a:endParaRP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11DC995A-3B3D-EA9C-3013-D9BECB5FC064}"/>
              </a:ext>
            </a:extLst>
          </p:cNvPr>
          <p:cNvSpPr/>
          <p:nvPr/>
        </p:nvSpPr>
        <p:spPr>
          <a:xfrm>
            <a:off x="4833262" y="1547642"/>
            <a:ext cx="7182872" cy="491829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57EAF0DD-CAA8-A63B-9C21-4D4306614EF1}"/>
              </a:ext>
            </a:extLst>
          </p:cNvPr>
          <p:cNvSpPr txBox="1"/>
          <p:nvPr/>
        </p:nvSpPr>
        <p:spPr>
          <a:xfrm>
            <a:off x="4892600" y="1598306"/>
            <a:ext cx="7123534" cy="51013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GB" sz="115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Art. 2  </a:t>
            </a:r>
            <a:r>
              <a:rPr lang="en-US" sz="1150" dirty="0">
                <a:latin typeface="Arial" panose="020B0604020202020204" pitchFamily="34" charset="0"/>
                <a:cs typeface="Arial" panose="020B0604020202020204" pitchFamily="34" charset="0"/>
              </a:rPr>
              <a:t>For the purposes of this Resolution, it is considered</a:t>
            </a:r>
            <a:r>
              <a:rPr lang="en-GB" sz="115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GB" sz="1150" dirty="0">
                <a:latin typeface="Arial" panose="020B0604020202020204" pitchFamily="34" charset="0"/>
                <a:cs typeface="Arial" panose="020B0604020202020204" pitchFamily="34" charset="0"/>
              </a:rPr>
              <a:t>XIV – critical business processes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GB" sz="1150" dirty="0">
                <a:latin typeface="Arial" panose="020B0604020202020204" pitchFamily="34" charset="0"/>
                <a:cs typeface="Arial" panose="020B0604020202020204" pitchFamily="34" charset="0"/>
              </a:rPr>
              <a:t>XV – relevant services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GB" sz="1150" dirty="0">
                <a:latin typeface="Arial" panose="020B0604020202020204" pitchFamily="34" charset="0"/>
                <a:cs typeface="Arial" panose="020B0604020202020204" pitchFamily="34" charset="0"/>
              </a:rPr>
              <a:t>XVI – critical systems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GB" sz="1150" dirty="0">
                <a:latin typeface="Arial" panose="020B0604020202020204" pitchFamily="34" charset="0"/>
                <a:cs typeface="Arial" panose="020B0604020202020204" pitchFamily="34" charset="0"/>
              </a:rPr>
              <a:t>Art. 33.  The broker shall: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GB" sz="1150" dirty="0">
                <a:latin typeface="Arial" panose="020B0604020202020204" pitchFamily="34" charset="0"/>
                <a:cs typeface="Arial" panose="020B0604020202020204" pitchFamily="34" charset="0"/>
              </a:rPr>
              <a:t>Paragraph 1 </a:t>
            </a:r>
            <a:r>
              <a:rPr lang="en-US" sz="1150" dirty="0">
                <a:latin typeface="Arial" panose="020B0604020202020204" pitchFamily="34" charset="0"/>
                <a:cs typeface="Arial" panose="020B0604020202020204" pitchFamily="34" charset="0"/>
              </a:rPr>
              <a:t>The information technology structure shall be compatible with the volume, nature and complexity of its operations</a:t>
            </a:r>
            <a:r>
              <a:rPr lang="en-GB" sz="1150" dirty="0">
                <a:latin typeface="Arial" panose="020B0604020202020204" pitchFamily="34" charset="0"/>
                <a:cs typeface="Arial" panose="020B0604020202020204" pitchFamily="34" charset="0"/>
              </a:rPr>
              <a:t> (...).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GB" sz="1150" dirty="0">
                <a:latin typeface="Arial" panose="020B0604020202020204" pitchFamily="34" charset="0"/>
                <a:cs typeface="Arial" panose="020B0604020202020204" pitchFamily="34" charset="0"/>
              </a:rPr>
              <a:t>Paragraph 3 </a:t>
            </a:r>
            <a:r>
              <a:rPr lang="en-US" sz="1150" dirty="0">
                <a:latin typeface="Arial" panose="020B0604020202020204" pitchFamily="34" charset="0"/>
                <a:cs typeface="Arial" panose="020B0604020202020204" pitchFamily="34" charset="0"/>
              </a:rPr>
              <a:t>The technological systems used by the broker shall be</a:t>
            </a:r>
            <a:r>
              <a:rPr lang="en-GB" sz="115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GB" sz="1150" dirty="0">
                <a:latin typeface="Arial" panose="020B0604020202020204" pitchFamily="34" charset="0"/>
                <a:cs typeface="Arial" panose="020B0604020202020204" pitchFamily="34" charset="0"/>
              </a:rPr>
              <a:t>II – (...) tested at an appropriate frequency to verify its operation in stress scenarios.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GB" sz="1150" dirty="0">
                <a:latin typeface="Arial" panose="020B0604020202020204" pitchFamily="34" charset="0"/>
                <a:cs typeface="Arial" panose="020B0604020202020204" pitchFamily="34" charset="0"/>
              </a:rPr>
              <a:t>Art. 38. </a:t>
            </a:r>
            <a:r>
              <a:rPr lang="en-US" sz="1150" dirty="0">
                <a:latin typeface="Arial" panose="020B0604020202020204" pitchFamily="34" charset="0"/>
                <a:cs typeface="Arial" panose="020B0604020202020204" pitchFamily="34" charset="0"/>
              </a:rPr>
              <a:t>The broker shall implement and maintain </a:t>
            </a:r>
            <a:r>
              <a:rPr lang="en-GB" sz="115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GB" sz="1150" dirty="0">
                <a:latin typeface="Arial" panose="020B0604020202020204" pitchFamily="34" charset="0"/>
                <a:cs typeface="Arial" panose="020B0604020202020204" pitchFamily="34" charset="0"/>
              </a:rPr>
              <a:t>I – </a:t>
            </a:r>
            <a:r>
              <a:rPr lang="en-US" sz="1150" dirty="0">
                <a:latin typeface="Arial" panose="020B0604020202020204" pitchFamily="34" charset="0"/>
                <a:cs typeface="Arial" panose="020B0604020202020204" pitchFamily="34" charset="0"/>
              </a:rPr>
              <a:t>business impact analysis process to</a:t>
            </a:r>
            <a:r>
              <a:rPr lang="en-GB" sz="1150" dirty="0">
                <a:latin typeface="Arial" panose="020B0604020202020204" pitchFamily="34" charset="0"/>
                <a:cs typeface="Arial" panose="020B0604020202020204" pitchFamily="34" charset="0"/>
              </a:rPr>
              <a:t> (...):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AutoNum type="alphaLcParenR"/>
            </a:pPr>
            <a:r>
              <a:rPr lang="en-GB" sz="1150" dirty="0">
                <a:latin typeface="Arial" panose="020B0604020202020204" pitchFamily="34" charset="0"/>
                <a:cs typeface="Arial" panose="020B0604020202020204" pitchFamily="34" charset="0"/>
              </a:rPr>
              <a:t>identify and classify critical business processes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GB" sz="1150" dirty="0">
                <a:latin typeface="Arial" panose="020B0604020202020204" pitchFamily="34" charset="0"/>
                <a:cs typeface="Arial" panose="020B0604020202020204" pitchFamily="34" charset="0"/>
              </a:rPr>
              <a:t>Art. 39.  Critical systems are all the computers, networks, and electronic and technological systems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GB" sz="1150" dirty="0">
                <a:latin typeface="Arial" panose="020B0604020202020204" pitchFamily="34" charset="0"/>
                <a:cs typeface="Arial" panose="020B0604020202020204" pitchFamily="34" charset="0"/>
              </a:rPr>
              <a:t>Art. 40. The broker shall: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GB" sz="1150" dirty="0">
                <a:latin typeface="Arial" panose="020B0604020202020204" pitchFamily="34" charset="0"/>
                <a:cs typeface="Arial" panose="020B0604020202020204" pitchFamily="34" charset="0"/>
              </a:rPr>
              <a:t>I – </a:t>
            </a:r>
            <a:r>
              <a:rPr lang="en-US" sz="1150" dirty="0">
                <a:latin typeface="Arial" panose="020B0604020202020204" pitchFamily="34" charset="0"/>
                <a:cs typeface="Arial" panose="020B0604020202020204" pitchFamily="34" charset="0"/>
              </a:rPr>
              <a:t>develop and implement policies and practices to ensure the integrity, safety, and availability of its critical systems</a:t>
            </a:r>
            <a:endParaRPr lang="en-GB" sz="11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" name="Conector reto 18">
            <a:extLst>
              <a:ext uri="{FF2B5EF4-FFF2-40B4-BE49-F238E27FC236}">
                <a16:creationId xmlns:a16="http://schemas.microsoft.com/office/drawing/2014/main" id="{8BF17314-7D53-E7E3-52C6-E8B2E8EEDE1C}"/>
              </a:ext>
            </a:extLst>
          </p:cNvPr>
          <p:cNvCxnSpPr>
            <a:cxnSpLocks/>
          </p:cNvCxnSpPr>
          <p:nvPr/>
        </p:nvCxnSpPr>
        <p:spPr>
          <a:xfrm>
            <a:off x="3992714" y="3593064"/>
            <a:ext cx="840547" cy="0"/>
          </a:xfrm>
          <a:prstGeom prst="line">
            <a:avLst/>
          </a:prstGeom>
          <a:ln w="38100" cmpd="sng">
            <a:solidFill>
              <a:srgbClr val="123274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tângulo 19">
            <a:extLst>
              <a:ext uri="{FF2B5EF4-FFF2-40B4-BE49-F238E27FC236}">
                <a16:creationId xmlns:a16="http://schemas.microsoft.com/office/drawing/2014/main" id="{D655EEF8-694F-F9DB-762C-A5D6D6A5D281}"/>
              </a:ext>
            </a:extLst>
          </p:cNvPr>
          <p:cNvSpPr/>
          <p:nvPr/>
        </p:nvSpPr>
        <p:spPr>
          <a:xfrm>
            <a:off x="175866" y="3405941"/>
            <a:ext cx="3757509" cy="498402"/>
          </a:xfrm>
          <a:prstGeom prst="rect">
            <a:avLst/>
          </a:prstGeom>
          <a:noFill/>
          <a:ln w="38100">
            <a:solidFill>
              <a:srgbClr val="002060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Imagem 1" descr="Logotipo, nome da empresa&#10;&#10;Descrição gerada automaticamente">
            <a:extLst>
              <a:ext uri="{FF2B5EF4-FFF2-40B4-BE49-F238E27FC236}">
                <a16:creationId xmlns:a16="http://schemas.microsoft.com/office/drawing/2014/main" id="{EBA3334B-9D37-9969-1C69-9BEE37E2589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" t="2955" r="1289" b="4192"/>
          <a:stretch/>
        </p:blipFill>
        <p:spPr>
          <a:xfrm>
            <a:off x="10906979" y="341590"/>
            <a:ext cx="771991" cy="356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7670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CA2D8750-B772-DE11-48DB-48EC70486CBA}"/>
              </a:ext>
            </a:extLst>
          </p:cNvPr>
          <p:cNvSpPr/>
          <p:nvPr/>
        </p:nvSpPr>
        <p:spPr>
          <a:xfrm>
            <a:off x="395227" y="1605685"/>
            <a:ext cx="5495343" cy="506914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5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50742F4-82B2-AE5C-A9DD-CA9E48DB24E2}"/>
              </a:ext>
            </a:extLst>
          </p:cNvPr>
          <p:cNvSpPr txBox="1"/>
          <p:nvPr/>
        </p:nvSpPr>
        <p:spPr>
          <a:xfrm>
            <a:off x="518451" y="1804485"/>
            <a:ext cx="5183033" cy="27272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  <a:spcBef>
                <a:spcPts val="1250"/>
              </a:spcBef>
              <a:spcAft>
                <a:spcPts val="417"/>
              </a:spcAft>
            </a:pPr>
            <a:r>
              <a:rPr lang="en-GB" sz="1250" b="1" cap="all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Chapter II – DEFINITIONS</a:t>
            </a:r>
          </a:p>
          <a:p>
            <a:pPr algn="just">
              <a:lnSpc>
                <a:spcPct val="130000"/>
              </a:lnSpc>
              <a:spcBef>
                <a:spcPts val="417"/>
              </a:spcBef>
              <a:spcAft>
                <a:spcPts val="417"/>
              </a:spcAft>
            </a:pPr>
            <a:r>
              <a:rPr lang="en-GB" sz="1250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Art. 2 </a:t>
            </a:r>
            <a:r>
              <a:rPr lang="en-US" sz="1250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 the purposes of this Resolution, it is considered</a:t>
            </a:r>
            <a:r>
              <a:rPr lang="en-GB" sz="1250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</a:p>
          <a:p>
            <a:pPr algn="just">
              <a:lnSpc>
                <a:spcPct val="130000"/>
              </a:lnSpc>
              <a:spcBef>
                <a:spcPts val="417"/>
              </a:spcBef>
              <a:spcAft>
                <a:spcPts val="417"/>
              </a:spcAft>
            </a:pPr>
            <a:r>
              <a:rPr lang="en-GB" sz="1250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XIV – </a:t>
            </a:r>
            <a:r>
              <a:rPr lang="en-US" sz="1250" b="1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critical business processes: </a:t>
            </a:r>
            <a:r>
              <a:rPr lang="en-US" sz="1250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processes and operational activities whose unscheduled interruption or unavailability may have a significant negative impact on the broker's business, subject to the provisions of paragraph 1 of art. 38</a:t>
            </a:r>
            <a:endParaRPr lang="en-GB" sz="1250" dirty="0">
              <a:solidFill>
                <a:schemeClr val="tx1">
                  <a:lumMod val="7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30000"/>
              </a:lnSpc>
              <a:spcBef>
                <a:spcPts val="417"/>
              </a:spcBef>
              <a:spcAft>
                <a:spcPts val="417"/>
              </a:spcAft>
            </a:pPr>
            <a:r>
              <a:rPr lang="en-GB" sz="1250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XV – </a:t>
            </a:r>
            <a:r>
              <a:rPr lang="en-US" sz="1250" b="1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relevant services: </a:t>
            </a:r>
            <a:r>
              <a:rPr lang="en-US" sz="1250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services related to critical business processes pursuant to art. 38</a:t>
            </a:r>
            <a:r>
              <a:rPr lang="en-GB" sz="1250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algn="just">
              <a:lnSpc>
                <a:spcPct val="130000"/>
              </a:lnSpc>
              <a:spcBef>
                <a:spcPts val="417"/>
              </a:spcBef>
              <a:spcAft>
                <a:spcPts val="417"/>
              </a:spcAft>
            </a:pPr>
            <a:r>
              <a:rPr lang="en-GB" sz="1250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XVI – </a:t>
            </a:r>
            <a:r>
              <a:rPr lang="en-GB" sz="1250" b="1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critical systems</a:t>
            </a:r>
            <a:r>
              <a:rPr lang="en-GB" sz="1250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term defined in art. 39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449E74EE-9C8A-E2BF-1E85-F8403CD2DAC4}"/>
              </a:ext>
            </a:extLst>
          </p:cNvPr>
          <p:cNvSpPr/>
          <p:nvPr/>
        </p:nvSpPr>
        <p:spPr>
          <a:xfrm>
            <a:off x="6197760" y="1622080"/>
            <a:ext cx="5495343" cy="505274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5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BA645A00-C51F-FDFC-9A02-9696A6651CB1}"/>
              </a:ext>
            </a:extLst>
          </p:cNvPr>
          <p:cNvSpPr txBox="1"/>
          <p:nvPr/>
        </p:nvSpPr>
        <p:spPr>
          <a:xfrm>
            <a:off x="6320984" y="1820879"/>
            <a:ext cx="5183033" cy="297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50" b="1" cap="all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Chapter X – RULES OF CONDUCT</a:t>
            </a:r>
          </a:p>
          <a:p>
            <a:pPr algn="ctr">
              <a:lnSpc>
                <a:spcPct val="130000"/>
              </a:lnSpc>
              <a:spcBef>
                <a:spcPts val="417"/>
              </a:spcBef>
              <a:spcAft>
                <a:spcPts val="417"/>
              </a:spcAft>
            </a:pPr>
            <a:r>
              <a:rPr lang="en-GB" sz="1250" b="1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Section I – Duties of the Brokers</a:t>
            </a:r>
          </a:p>
          <a:p>
            <a:pPr algn="just">
              <a:lnSpc>
                <a:spcPct val="130000"/>
              </a:lnSpc>
              <a:spcBef>
                <a:spcPts val="417"/>
              </a:spcBef>
              <a:spcAft>
                <a:spcPts val="417"/>
              </a:spcAft>
            </a:pPr>
            <a:r>
              <a:rPr lang="en-GB" sz="1250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Art. 33.  The </a:t>
            </a:r>
            <a:r>
              <a:rPr lang="en-GB" sz="1250" b="1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broker shall</a:t>
            </a:r>
            <a:r>
              <a:rPr lang="en-GB" sz="1250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</a:p>
          <a:p>
            <a:pPr algn="just">
              <a:lnSpc>
                <a:spcPct val="130000"/>
              </a:lnSpc>
              <a:spcBef>
                <a:spcPts val="417"/>
              </a:spcBef>
              <a:spcAft>
                <a:spcPts val="417"/>
              </a:spcAft>
            </a:pPr>
            <a:r>
              <a:rPr lang="en-GB" sz="1250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Paragraph 1 </a:t>
            </a:r>
            <a:r>
              <a:rPr lang="en-US" sz="1250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</a:t>
            </a:r>
            <a:r>
              <a:rPr lang="en-US" sz="1250" b="1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information technology structure shall be compatible with the volume, nature, and complexity of its operations</a:t>
            </a:r>
            <a:r>
              <a:rPr lang="en-US" sz="1250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in order to preserve customer service even in periods of peak demand</a:t>
            </a:r>
            <a:r>
              <a:rPr lang="en-GB" sz="1250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30000"/>
              </a:lnSpc>
              <a:spcBef>
                <a:spcPts val="417"/>
              </a:spcBef>
              <a:spcAft>
                <a:spcPts val="417"/>
              </a:spcAft>
            </a:pPr>
            <a:r>
              <a:rPr lang="en-GB" sz="1250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Paragraph 3 The </a:t>
            </a:r>
            <a:r>
              <a:rPr lang="en-US" sz="1250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technological systems used by the broker shall be</a:t>
            </a:r>
            <a:r>
              <a:rPr lang="en-GB" sz="1250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</a:p>
          <a:p>
            <a:pPr algn="just">
              <a:lnSpc>
                <a:spcPct val="130000"/>
              </a:lnSpc>
              <a:spcBef>
                <a:spcPts val="417"/>
              </a:spcBef>
              <a:spcAft>
                <a:spcPts val="417"/>
              </a:spcAft>
            </a:pPr>
            <a:r>
              <a:rPr lang="en-GB" sz="1250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II – submitted to </a:t>
            </a:r>
            <a:r>
              <a:rPr lang="en-GB" sz="1250" b="1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tests at appropriate intervals</a:t>
            </a:r>
            <a:r>
              <a:rPr lang="en-GB" sz="1250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established in the policy pursuant to art. 41, </a:t>
            </a:r>
            <a:r>
              <a:rPr lang="en-GB" sz="1250" b="1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 verify its operation in stress scenarios</a:t>
            </a:r>
            <a:r>
              <a:rPr lang="pt-BR" sz="125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pt-BR" sz="1250" b="1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m 6" descr="Logotipo, nome da empresa&#10;&#10;Descrição gerada automaticamente">
            <a:extLst>
              <a:ext uri="{FF2B5EF4-FFF2-40B4-BE49-F238E27FC236}">
                <a16:creationId xmlns:a16="http://schemas.microsoft.com/office/drawing/2014/main" id="{49F63B8B-D077-366B-34CE-EA47A26BF60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" t="2955" r="1289" b="4192"/>
          <a:stretch/>
        </p:blipFill>
        <p:spPr>
          <a:xfrm>
            <a:off x="10906979" y="341590"/>
            <a:ext cx="771991" cy="356699"/>
          </a:xfrm>
          <a:prstGeom prst="rect">
            <a:avLst/>
          </a:prstGeom>
        </p:spPr>
      </p:pic>
      <p:sp>
        <p:nvSpPr>
          <p:cNvPr id="11" name="Espaço Reservado para Texto 2">
            <a:extLst>
              <a:ext uri="{FF2B5EF4-FFF2-40B4-BE49-F238E27FC236}">
                <a16:creationId xmlns:a16="http://schemas.microsoft.com/office/drawing/2014/main" id="{36636493-5C8A-B30F-5C3F-480CF0963022}"/>
              </a:ext>
            </a:extLst>
          </p:cNvPr>
          <p:cNvSpPr txBox="1">
            <a:spLocks/>
          </p:cNvSpPr>
          <p:nvPr/>
        </p:nvSpPr>
        <p:spPr>
          <a:xfrm>
            <a:off x="976320" y="724643"/>
            <a:ext cx="9930659" cy="797667"/>
          </a:xfrm>
          <a:prstGeom prst="rect">
            <a:avLst/>
          </a:prstGeom>
        </p:spPr>
        <p:txBody>
          <a:bodyPr lIns="0" rIns="0"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rgbClr val="00146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None/>
              <a:defRPr sz="1400" b="1" kern="1200">
                <a:solidFill>
                  <a:srgbClr val="54C4F4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CVM Resolution 35/2021 – </a:t>
            </a:r>
            <a:r>
              <a:rPr lang="en-US" dirty="0"/>
              <a:t>Regulatory framework regarding infrastructure capacity in stress scenarios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0603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04C71A8E-7690-AD32-D6E2-680A3ADA7363}"/>
              </a:ext>
            </a:extLst>
          </p:cNvPr>
          <p:cNvSpPr/>
          <p:nvPr/>
        </p:nvSpPr>
        <p:spPr>
          <a:xfrm>
            <a:off x="453284" y="1489571"/>
            <a:ext cx="5495343" cy="506914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50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0384EB43-76EC-A8EA-D97E-5C2A9656DAAE}"/>
              </a:ext>
            </a:extLst>
          </p:cNvPr>
          <p:cNvSpPr txBox="1"/>
          <p:nvPr/>
        </p:nvSpPr>
        <p:spPr>
          <a:xfrm>
            <a:off x="576508" y="1688370"/>
            <a:ext cx="5183033" cy="42405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  <a:spcBef>
                <a:spcPts val="1250"/>
              </a:spcBef>
              <a:spcAft>
                <a:spcPts val="417"/>
              </a:spcAft>
            </a:pPr>
            <a:r>
              <a:rPr lang="en-GB" sz="1250" b="1" cap="all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Chapter XI – BUSINESS CONTINUITY PLAN</a:t>
            </a:r>
          </a:p>
          <a:p>
            <a:pPr algn="ctr">
              <a:lnSpc>
                <a:spcPct val="130000"/>
              </a:lnSpc>
              <a:spcBef>
                <a:spcPts val="417"/>
              </a:spcBef>
              <a:spcAft>
                <a:spcPts val="417"/>
              </a:spcAft>
            </a:pPr>
            <a:r>
              <a:rPr lang="en-GB" sz="1250" b="1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Section I – General Rules</a:t>
            </a:r>
          </a:p>
          <a:p>
            <a:pPr algn="just">
              <a:lnSpc>
                <a:spcPct val="130000"/>
              </a:lnSpc>
              <a:spcBef>
                <a:spcPts val="417"/>
              </a:spcBef>
              <a:spcAft>
                <a:spcPts val="417"/>
              </a:spcAft>
            </a:pPr>
            <a:r>
              <a:rPr lang="en-GB" sz="1250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Art. 38.  The </a:t>
            </a:r>
            <a:r>
              <a:rPr lang="en-GB" sz="1250" b="1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broker shall implement and maintain</a:t>
            </a:r>
            <a:r>
              <a:rPr lang="en-GB" sz="1250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</a:p>
          <a:p>
            <a:pPr algn="just">
              <a:lnSpc>
                <a:spcPct val="130000"/>
              </a:lnSpc>
              <a:spcBef>
                <a:spcPts val="417"/>
              </a:spcBef>
              <a:spcAft>
                <a:spcPts val="417"/>
              </a:spcAft>
            </a:pPr>
            <a:r>
              <a:rPr lang="en-GB" sz="1250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 – business</a:t>
            </a:r>
            <a:r>
              <a:rPr lang="en-GB" sz="1250" b="1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impact analysis process</a:t>
            </a:r>
            <a:r>
              <a:rPr lang="en-GB" sz="1250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to:</a:t>
            </a:r>
          </a:p>
          <a:p>
            <a:pPr algn="just">
              <a:lnSpc>
                <a:spcPct val="130000"/>
              </a:lnSpc>
              <a:spcBef>
                <a:spcPts val="417"/>
              </a:spcBef>
              <a:spcAft>
                <a:spcPts val="417"/>
              </a:spcAft>
            </a:pPr>
            <a:r>
              <a:rPr lang="en-GB" sz="1250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a) </a:t>
            </a:r>
            <a:r>
              <a:rPr lang="en-GB" sz="1250" b="1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identify and classify critical business processes</a:t>
            </a:r>
            <a:endParaRPr lang="en-GB" sz="1250" dirty="0">
              <a:solidFill>
                <a:schemeClr val="tx1">
                  <a:lumMod val="7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30000"/>
              </a:lnSpc>
              <a:spcBef>
                <a:spcPts val="417"/>
              </a:spcBef>
              <a:spcAft>
                <a:spcPts val="417"/>
              </a:spcAft>
            </a:pPr>
            <a:r>
              <a:rPr lang="en-GB" sz="1250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b) evaluate the potential effects of the interruption of critical business processes on its activities</a:t>
            </a:r>
          </a:p>
          <a:p>
            <a:pPr algn="just">
              <a:lnSpc>
                <a:spcPct val="130000"/>
              </a:lnSpc>
              <a:spcBef>
                <a:spcPts val="417"/>
              </a:spcBef>
              <a:spcAft>
                <a:spcPts val="417"/>
              </a:spcAft>
            </a:pPr>
            <a:r>
              <a:rPr lang="en-GB" sz="1250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Paragraph 1 In addition to other processes considered critical by the broker under item I, business continuity plans shall cover at least the following processes, if applicable to the broker:</a:t>
            </a:r>
          </a:p>
          <a:p>
            <a:pPr algn="just">
              <a:lnSpc>
                <a:spcPct val="130000"/>
              </a:lnSpc>
              <a:spcBef>
                <a:spcPts val="417"/>
              </a:spcBef>
              <a:spcAft>
                <a:spcPts val="417"/>
              </a:spcAft>
            </a:pPr>
            <a:r>
              <a:rPr lang="en-GB" sz="1250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II – </a:t>
            </a:r>
            <a:r>
              <a:rPr lang="en-GB" sz="1250" b="1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settlement </a:t>
            </a:r>
            <a:r>
              <a:rPr lang="en-GB" sz="1250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with the entities managing organized markets</a:t>
            </a:r>
          </a:p>
          <a:p>
            <a:pPr algn="just">
              <a:lnSpc>
                <a:spcPct val="130000"/>
              </a:lnSpc>
              <a:spcBef>
                <a:spcPts val="417"/>
              </a:spcBef>
              <a:spcAft>
                <a:spcPts val="417"/>
              </a:spcAft>
            </a:pPr>
            <a:r>
              <a:rPr lang="en-GB" sz="1250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III – liquidation of its customers</a:t>
            </a:r>
          </a:p>
          <a:p>
            <a:pPr algn="just">
              <a:lnSpc>
                <a:spcPct val="130000"/>
              </a:lnSpc>
              <a:spcBef>
                <a:spcPts val="417"/>
              </a:spcBef>
              <a:spcAft>
                <a:spcPts val="417"/>
              </a:spcAft>
            </a:pPr>
            <a:r>
              <a:rPr lang="en-GB" sz="1250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IV – </a:t>
            </a:r>
            <a:r>
              <a:rPr lang="en-US" sz="1250" b="1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reconciliation and updating</a:t>
            </a:r>
            <a:r>
              <a:rPr lang="en-US" sz="1250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of the positions of its </a:t>
            </a:r>
            <a:r>
              <a:rPr lang="en-US" sz="1250" b="1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customers</a:t>
            </a:r>
            <a:r>
              <a:rPr lang="en-GB" sz="1250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1AF230B8-9D25-C275-BBD5-00E985A0711C}"/>
              </a:ext>
            </a:extLst>
          </p:cNvPr>
          <p:cNvSpPr/>
          <p:nvPr/>
        </p:nvSpPr>
        <p:spPr>
          <a:xfrm>
            <a:off x="6255817" y="1505966"/>
            <a:ext cx="5495343" cy="506914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5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4C19F66D-6186-C132-C15E-836EB5A5040F}"/>
              </a:ext>
            </a:extLst>
          </p:cNvPr>
          <p:cNvSpPr txBox="1"/>
          <p:nvPr/>
        </p:nvSpPr>
        <p:spPr>
          <a:xfrm>
            <a:off x="6379041" y="1704765"/>
            <a:ext cx="5183033" cy="33300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  <a:spcBef>
                <a:spcPts val="1250"/>
              </a:spcBef>
              <a:spcAft>
                <a:spcPts val="417"/>
              </a:spcAft>
            </a:pPr>
            <a:r>
              <a:rPr lang="en-GB" sz="1250" b="1" cap="all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Chapter XI – BUSINESS CONTINUITY PLAN</a:t>
            </a:r>
          </a:p>
          <a:p>
            <a:pPr algn="ctr">
              <a:lnSpc>
                <a:spcPct val="130000"/>
              </a:lnSpc>
              <a:spcBef>
                <a:spcPts val="417"/>
              </a:spcBef>
              <a:spcAft>
                <a:spcPts val="417"/>
              </a:spcAft>
            </a:pPr>
            <a:r>
              <a:rPr lang="en-GB" sz="1250" b="1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Section II – Critical Systems</a:t>
            </a:r>
          </a:p>
          <a:p>
            <a:pPr algn="just">
              <a:lnSpc>
                <a:spcPct val="130000"/>
              </a:lnSpc>
              <a:spcBef>
                <a:spcPts val="417"/>
              </a:spcBef>
              <a:spcAft>
                <a:spcPts val="417"/>
              </a:spcAft>
            </a:pPr>
            <a:r>
              <a:rPr lang="en-GB" sz="1250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Art. 39.  </a:t>
            </a:r>
            <a:r>
              <a:rPr lang="en-GB" sz="1250" b="1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Critical systems are all computers, networks and electronic and technological systems</a:t>
            </a:r>
            <a:r>
              <a:rPr lang="en-GB" sz="1250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that are linked to critical business processes and that directly execute or indirectly provide support to functionalities, whose malfunction or unavailability can have a significant impact on the broker’s business.</a:t>
            </a:r>
          </a:p>
          <a:p>
            <a:pPr algn="just">
              <a:lnSpc>
                <a:spcPct val="130000"/>
              </a:lnSpc>
              <a:spcBef>
                <a:spcPts val="417"/>
              </a:spcBef>
              <a:spcAft>
                <a:spcPts val="417"/>
              </a:spcAft>
            </a:pPr>
            <a:r>
              <a:rPr lang="en-GB" sz="1250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Art. 40.  The broker shall:</a:t>
            </a:r>
          </a:p>
          <a:p>
            <a:pPr algn="just">
              <a:lnSpc>
                <a:spcPct val="130000"/>
              </a:lnSpc>
              <a:spcBef>
                <a:spcPts val="417"/>
              </a:spcBef>
              <a:spcAft>
                <a:spcPts val="417"/>
              </a:spcAft>
            </a:pPr>
            <a:r>
              <a:rPr lang="en-GB" sz="1250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 – </a:t>
            </a:r>
            <a:r>
              <a:rPr lang="en-GB" sz="1250" b="1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develop and implement policies and practices to ensure the integrity, safety and availability of its critical systems</a:t>
            </a:r>
            <a:endParaRPr lang="en-GB" sz="1250" dirty="0">
              <a:solidFill>
                <a:schemeClr val="tx1">
                  <a:lumMod val="7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30000"/>
              </a:lnSpc>
              <a:spcBef>
                <a:spcPts val="417"/>
              </a:spcBef>
              <a:spcAft>
                <a:spcPts val="417"/>
              </a:spcAft>
            </a:pPr>
            <a:r>
              <a:rPr lang="en-GB" sz="1250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II – establish guidelines for assessing the relevance of incidents</a:t>
            </a:r>
          </a:p>
        </p:txBody>
      </p:sp>
      <p:pic>
        <p:nvPicPr>
          <p:cNvPr id="2" name="Imagem 1" descr="Logotipo, nome da empresa&#10;&#10;Descrição gerada automaticamente">
            <a:extLst>
              <a:ext uri="{FF2B5EF4-FFF2-40B4-BE49-F238E27FC236}">
                <a16:creationId xmlns:a16="http://schemas.microsoft.com/office/drawing/2014/main" id="{CD0D2351-7885-B2D3-FAD5-DB194E3D4AC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" t="2955" r="1289" b="4192"/>
          <a:stretch/>
        </p:blipFill>
        <p:spPr>
          <a:xfrm>
            <a:off x="10906979" y="341590"/>
            <a:ext cx="771991" cy="356699"/>
          </a:xfrm>
          <a:prstGeom prst="rect">
            <a:avLst/>
          </a:prstGeom>
        </p:spPr>
      </p:pic>
      <p:sp>
        <p:nvSpPr>
          <p:cNvPr id="6" name="Espaço Reservado para Texto 2">
            <a:extLst>
              <a:ext uri="{FF2B5EF4-FFF2-40B4-BE49-F238E27FC236}">
                <a16:creationId xmlns:a16="http://schemas.microsoft.com/office/drawing/2014/main" id="{9EFC477B-7010-1809-AE36-E0ED23D0E4AA}"/>
              </a:ext>
            </a:extLst>
          </p:cNvPr>
          <p:cNvSpPr txBox="1">
            <a:spLocks/>
          </p:cNvSpPr>
          <p:nvPr/>
        </p:nvSpPr>
        <p:spPr>
          <a:xfrm>
            <a:off x="976320" y="724643"/>
            <a:ext cx="9930659" cy="797667"/>
          </a:xfrm>
          <a:prstGeom prst="rect">
            <a:avLst/>
          </a:prstGeom>
        </p:spPr>
        <p:txBody>
          <a:bodyPr lIns="0" rIns="0"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rgbClr val="00146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None/>
              <a:defRPr sz="1400" b="1" kern="1200">
                <a:solidFill>
                  <a:srgbClr val="54C4F4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CVM Resolution 35/2021 – Regulatory framework regarding infrastructure capacity in stress scenarios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158923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spaço Reservado para Texto 1">
            <a:extLst>
              <a:ext uri="{FF2B5EF4-FFF2-40B4-BE49-F238E27FC236}">
                <a16:creationId xmlns:a16="http://schemas.microsoft.com/office/drawing/2014/main" id="{B2674B64-4005-9AD4-008F-90CF620D5323}"/>
              </a:ext>
            </a:extLst>
          </p:cNvPr>
          <p:cNvSpPr txBox="1">
            <a:spLocks/>
          </p:cNvSpPr>
          <p:nvPr/>
        </p:nvSpPr>
        <p:spPr>
          <a:xfrm>
            <a:off x="162646" y="2242277"/>
            <a:ext cx="7864400" cy="3606979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61751" lvl="1" indent="-342900" algn="just">
              <a:buClr>
                <a:schemeClr val="accent1"/>
              </a:buClr>
            </a:pPr>
            <a:r>
              <a:rPr lang="en-GB" sz="1400" dirty="0">
                <a:solidFill>
                  <a:srgbClr val="2F2F2F"/>
                </a:solidFill>
                <a:latin typeface="Arial"/>
              </a:rPr>
              <a:t>Aug/2019: CVM Instruction 612 published</a:t>
            </a:r>
          </a:p>
          <a:p>
            <a:pPr marL="861751" lvl="1" indent="-342900" algn="just">
              <a:buClr>
                <a:schemeClr val="accent1"/>
              </a:buClr>
            </a:pPr>
            <a:endParaRPr lang="en-GB" sz="1400" dirty="0">
              <a:solidFill>
                <a:srgbClr val="2F2F2F"/>
              </a:solidFill>
              <a:latin typeface="Arial"/>
            </a:endParaRPr>
          </a:p>
          <a:p>
            <a:pPr marL="861751" lvl="1" indent="-342900" algn="just">
              <a:buClr>
                <a:schemeClr val="accent1"/>
              </a:buClr>
            </a:pPr>
            <a:r>
              <a:rPr lang="en-GB" sz="1400" dirty="0">
                <a:solidFill>
                  <a:schemeClr val="tx1">
                    <a:lumMod val="75000"/>
                  </a:schemeClr>
                </a:solidFill>
                <a:latin typeface="Arial"/>
              </a:rPr>
              <a:t>Sep/2020: CVM Instruction 612 and related circulars</a:t>
            </a:r>
          </a:p>
          <a:p>
            <a:pPr marL="518851" lvl="1" indent="0" algn="just">
              <a:buClr>
                <a:schemeClr val="accent1"/>
              </a:buClr>
              <a:buNone/>
            </a:pPr>
            <a:r>
              <a:rPr lang="en-GB" sz="1400" dirty="0">
                <a:solidFill>
                  <a:schemeClr val="tx1">
                    <a:lumMod val="75000"/>
                  </a:schemeClr>
                </a:solidFill>
                <a:latin typeface="Arial"/>
              </a:rPr>
              <a:t>	came into effect </a:t>
            </a:r>
          </a:p>
          <a:p>
            <a:pPr marL="861751" lvl="1" indent="-342900" algn="just">
              <a:buClr>
                <a:schemeClr val="accent1"/>
              </a:buClr>
            </a:pPr>
            <a:endParaRPr lang="en-GB" sz="1400" dirty="0">
              <a:solidFill>
                <a:schemeClr val="tx1">
                  <a:lumMod val="75000"/>
                </a:schemeClr>
              </a:solidFill>
              <a:latin typeface="Arial"/>
            </a:endParaRPr>
          </a:p>
          <a:p>
            <a:pPr marL="861751" lvl="1" indent="-342900" algn="just">
              <a:buClr>
                <a:schemeClr val="accent1"/>
              </a:buClr>
            </a:pPr>
            <a:r>
              <a:rPr lang="en-GB" sz="1400" dirty="0">
                <a:solidFill>
                  <a:schemeClr val="tx1">
                    <a:lumMod val="75000"/>
                  </a:schemeClr>
                </a:solidFill>
                <a:latin typeface="Arial"/>
              </a:rPr>
              <a:t>May/2021: CVM Resolution 3</a:t>
            </a:r>
            <a:r>
              <a:rPr lang="en-GB" sz="1400" dirty="0">
                <a:solidFill>
                  <a:srgbClr val="2F2F2F"/>
                </a:solidFill>
                <a:latin typeface="Arial"/>
              </a:rPr>
              <a:t>5 published</a:t>
            </a:r>
          </a:p>
          <a:p>
            <a:pPr marL="518851" lvl="1" indent="0" algn="just">
              <a:buClr>
                <a:schemeClr val="accent1"/>
              </a:buClr>
              <a:buNone/>
            </a:pPr>
            <a:endParaRPr lang="en-GB" sz="1400" dirty="0">
              <a:solidFill>
                <a:srgbClr val="2F2F2F"/>
              </a:solidFill>
              <a:latin typeface="Arial"/>
            </a:endParaRPr>
          </a:p>
          <a:p>
            <a:pPr marL="861751" lvl="1" indent="-342900" algn="just">
              <a:buClr>
                <a:schemeClr val="accent1"/>
              </a:buClr>
            </a:pPr>
            <a:r>
              <a:rPr lang="en-GB" sz="1400" dirty="0">
                <a:solidFill>
                  <a:srgbClr val="2F2F2F"/>
                </a:solidFill>
                <a:latin typeface="Arial"/>
              </a:rPr>
              <a:t>PQO Basic Script </a:t>
            </a:r>
          </a:p>
          <a:p>
            <a:pPr marL="518851" lvl="1" indent="0" algn="just">
              <a:buClr>
                <a:schemeClr val="accent1"/>
              </a:buClr>
              <a:buNone/>
            </a:pPr>
            <a:endParaRPr lang="en-GB" sz="1400" dirty="0">
              <a:solidFill>
                <a:srgbClr val="2F2F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  <a:p>
            <a:pPr marL="518851" lvl="1" indent="0" algn="just">
              <a:buClr>
                <a:schemeClr val="accent1"/>
              </a:buClr>
              <a:buNone/>
            </a:pPr>
            <a:r>
              <a:rPr lang="en-GB" sz="1400" dirty="0">
                <a:solidFill>
                  <a:srgbClr val="2F2F2F"/>
                </a:solidFill>
                <a:latin typeface="Arial"/>
              </a:rPr>
              <a:t> </a:t>
            </a:r>
          </a:p>
          <a:p>
            <a:pPr marL="518851" lvl="1" indent="0" algn="just">
              <a:buClr>
                <a:schemeClr val="accent1"/>
              </a:buClr>
              <a:buNone/>
            </a:pPr>
            <a:endParaRPr lang="pt-BR" sz="1400" dirty="0">
              <a:solidFill>
                <a:srgbClr val="2F2F2F"/>
              </a:solidFill>
              <a:latin typeface="Arial"/>
            </a:endParaRPr>
          </a:p>
          <a:p>
            <a:pPr marL="518851" lvl="1" indent="0" algn="just">
              <a:buClr>
                <a:schemeClr val="accent1"/>
              </a:buClr>
              <a:buNone/>
            </a:pPr>
            <a:endParaRPr lang="pt-BR" sz="1400" dirty="0">
              <a:solidFill>
                <a:srgbClr val="2F2F2F"/>
              </a:solidFill>
              <a:latin typeface="Arial"/>
            </a:endParaRPr>
          </a:p>
        </p:txBody>
      </p:sp>
      <p:cxnSp>
        <p:nvCxnSpPr>
          <p:cNvPr id="19" name="Conector reto 18">
            <a:extLst>
              <a:ext uri="{FF2B5EF4-FFF2-40B4-BE49-F238E27FC236}">
                <a16:creationId xmlns:a16="http://schemas.microsoft.com/office/drawing/2014/main" id="{8BF17314-7D53-E7E3-52C6-E8B2E8EEDE1C}"/>
              </a:ext>
            </a:extLst>
          </p:cNvPr>
          <p:cNvCxnSpPr>
            <a:cxnSpLocks/>
          </p:cNvCxnSpPr>
          <p:nvPr/>
        </p:nvCxnSpPr>
        <p:spPr>
          <a:xfrm>
            <a:off x="4428139" y="4115578"/>
            <a:ext cx="1667861" cy="0"/>
          </a:xfrm>
          <a:prstGeom prst="line">
            <a:avLst/>
          </a:prstGeom>
          <a:ln w="38100" cmpd="sng">
            <a:solidFill>
              <a:srgbClr val="123274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tângulo 19">
            <a:extLst>
              <a:ext uri="{FF2B5EF4-FFF2-40B4-BE49-F238E27FC236}">
                <a16:creationId xmlns:a16="http://schemas.microsoft.com/office/drawing/2014/main" id="{D655EEF8-694F-F9DB-762C-A5D6D6A5D281}"/>
              </a:ext>
            </a:extLst>
          </p:cNvPr>
          <p:cNvSpPr/>
          <p:nvPr/>
        </p:nvSpPr>
        <p:spPr>
          <a:xfrm>
            <a:off x="611291" y="3928455"/>
            <a:ext cx="3757509" cy="498402"/>
          </a:xfrm>
          <a:prstGeom prst="rect">
            <a:avLst/>
          </a:prstGeom>
          <a:noFill/>
          <a:ln w="38100">
            <a:solidFill>
              <a:srgbClr val="002060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6BF8B15E-57C6-DD90-C0A1-0D9C273DB473}"/>
              </a:ext>
            </a:extLst>
          </p:cNvPr>
          <p:cNvSpPr/>
          <p:nvPr/>
        </p:nvSpPr>
        <p:spPr>
          <a:xfrm>
            <a:off x="6155340" y="2364540"/>
            <a:ext cx="5735228" cy="360396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37E6A91-C549-60BB-8431-5D01D39D0B9E}"/>
              </a:ext>
            </a:extLst>
          </p:cNvPr>
          <p:cNvSpPr txBox="1"/>
          <p:nvPr/>
        </p:nvSpPr>
        <p:spPr>
          <a:xfrm>
            <a:off x="6155340" y="2625074"/>
            <a:ext cx="5688317" cy="24730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1150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The PQO Basic Script is a condition for Participants to access B3’s markets. Its items </a:t>
            </a:r>
            <a:r>
              <a:rPr lang="en-GB" sz="1150" u="sng" dirty="0">
                <a:solidFill>
                  <a:schemeClr val="tx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131 </a:t>
            </a:r>
            <a:r>
              <a:rPr lang="en-GB" sz="1150" u="sng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and</a:t>
            </a:r>
            <a:r>
              <a:rPr lang="en-GB" sz="1150" u="sng" dirty="0">
                <a:solidFill>
                  <a:schemeClr val="tx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138</a:t>
            </a:r>
            <a:r>
              <a:rPr lang="en-GB" sz="1150" dirty="0">
                <a:solidFill>
                  <a:schemeClr val="tx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GB" sz="1150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respectively define the Participant’s obligations regarding:</a:t>
            </a:r>
            <a:endParaRPr lang="en-GB" sz="1150" dirty="0">
              <a:solidFill>
                <a:schemeClr val="tx1">
                  <a:lumMod val="75000"/>
                </a:schemeClr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150" dirty="0">
                <a:solidFill>
                  <a:schemeClr val="tx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(a) </a:t>
            </a:r>
            <a:r>
              <a:rPr lang="en-GB" sz="1150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execution of periodic (annual) capacity tests of its infrastructure in stress scenarios</a:t>
            </a:r>
            <a:r>
              <a:rPr lang="en-GB" sz="1150" dirty="0">
                <a:solidFill>
                  <a:schemeClr val="tx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</a:p>
          <a:p>
            <a:pPr marL="285750" indent="-285750" algn="just"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150" dirty="0">
                <a:solidFill>
                  <a:schemeClr val="tx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(b) implementation and execution of business continuity plan tests, within a maximum interval of one year, in </a:t>
            </a:r>
            <a:r>
              <a:rPr lang="en-GB" sz="1150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a scenario</a:t>
            </a:r>
            <a:r>
              <a:rPr lang="en-GB" sz="1150" dirty="0">
                <a:solidFill>
                  <a:schemeClr val="tx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of interruption to its critical business processes, which include minimal processes such as liquidation with </a:t>
            </a:r>
            <a:r>
              <a:rPr lang="en-GB" sz="1150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c</a:t>
            </a:r>
            <a:r>
              <a:rPr lang="en-GB" sz="1150" dirty="0">
                <a:solidFill>
                  <a:schemeClr val="tx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lients and B3</a:t>
            </a:r>
            <a:endParaRPr lang="en-GB" sz="1150" dirty="0">
              <a:solidFill>
                <a:schemeClr val="tx1">
                  <a:lumMod val="75000"/>
                </a:schemeClr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m 4" descr="Logotipo, nome da empresa&#10;&#10;Descrição gerada automaticamente">
            <a:extLst>
              <a:ext uri="{FF2B5EF4-FFF2-40B4-BE49-F238E27FC236}">
                <a16:creationId xmlns:a16="http://schemas.microsoft.com/office/drawing/2014/main" id="{4763F66D-8719-3C7F-5810-90BFEDE67A8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" t="2955" r="1289" b="4192"/>
          <a:stretch/>
        </p:blipFill>
        <p:spPr>
          <a:xfrm>
            <a:off x="10906979" y="341590"/>
            <a:ext cx="771991" cy="356699"/>
          </a:xfrm>
          <a:prstGeom prst="rect">
            <a:avLst/>
          </a:prstGeom>
        </p:spPr>
      </p:pic>
      <p:sp>
        <p:nvSpPr>
          <p:cNvPr id="8" name="Espaço Reservado para Texto 2">
            <a:extLst>
              <a:ext uri="{FF2B5EF4-FFF2-40B4-BE49-F238E27FC236}">
                <a16:creationId xmlns:a16="http://schemas.microsoft.com/office/drawing/2014/main" id="{ED979996-C569-94C9-4016-26A4B8593630}"/>
              </a:ext>
            </a:extLst>
          </p:cNvPr>
          <p:cNvSpPr txBox="1">
            <a:spLocks/>
          </p:cNvSpPr>
          <p:nvPr/>
        </p:nvSpPr>
        <p:spPr>
          <a:xfrm>
            <a:off x="976320" y="724643"/>
            <a:ext cx="9930659" cy="797667"/>
          </a:xfrm>
          <a:prstGeom prst="rect">
            <a:avLst/>
          </a:prstGeom>
        </p:spPr>
        <p:txBody>
          <a:bodyPr lIns="0" rIns="0"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rgbClr val="00146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None/>
              <a:defRPr sz="1400" b="1" kern="1200">
                <a:solidFill>
                  <a:srgbClr val="54C4F4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CVM Resolution 35/2021 – Regulatory framework regarding infrastructure capacity in stress scenarios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445782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3">
            <a:extLst>
              <a:ext uri="{FF2B5EF4-FFF2-40B4-BE49-F238E27FC236}">
                <a16:creationId xmlns:a16="http://schemas.microsoft.com/office/drawing/2014/main" id="{C346F1F6-0749-AD44-893A-BD4BF904D1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269" t="2549" r="2061"/>
          <a:stretch/>
        </p:blipFill>
        <p:spPr bwMode="auto">
          <a:xfrm>
            <a:off x="-5102" y="689"/>
            <a:ext cx="12195876" cy="6856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C95F6B5-8877-7D41-B84D-C9F31B720D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012" y="327081"/>
            <a:ext cx="459085" cy="38596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49227FC-BD62-B54D-840B-95D8FF41042B}"/>
              </a:ext>
            </a:extLst>
          </p:cNvPr>
          <p:cNvSpPr/>
          <p:nvPr/>
        </p:nvSpPr>
        <p:spPr>
          <a:xfrm>
            <a:off x="6096001" y="1078736"/>
            <a:ext cx="4990299" cy="5058851"/>
          </a:xfrm>
          <a:prstGeom prst="rect">
            <a:avLst/>
          </a:prstGeom>
          <a:solidFill>
            <a:srgbClr val="0014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4">
              <a:defRPr/>
            </a:pPr>
            <a:endParaRPr lang="pt-BR">
              <a:solidFill>
                <a:prstClr val="whit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C38B673-3BD9-A043-B0BB-017E435851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4012" y="327080"/>
            <a:ext cx="459085" cy="397500"/>
          </a:xfrm>
          <a:prstGeom prst="rect">
            <a:avLst/>
          </a:prstGeom>
        </p:spPr>
      </p:pic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F81A341C-9A61-B841-858E-6079E15C69D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74517" y="1814450"/>
            <a:ext cx="2681268" cy="1233756"/>
          </a:xfrm>
        </p:spPr>
        <p:txBody>
          <a:bodyPr/>
          <a:lstStyle/>
          <a:p>
            <a:pPr marL="0" indent="0">
              <a:buNone/>
            </a:pPr>
            <a:r>
              <a:rPr lang="en-US" altLang="pt-BR" sz="1250" dirty="0">
                <a:solidFill>
                  <a:srgbClr val="F0F5FE"/>
                </a:solidFill>
              </a:rPr>
              <a:t>Presentation of the regulatory framework related to infrastructure capacity</a:t>
            </a:r>
            <a:endParaRPr lang="en-US" altLang="pt-BR" sz="1250" dirty="0"/>
          </a:p>
        </p:txBody>
      </p:sp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72C38654-A5D5-4BE5-BEDC-615ACE344E4B}"/>
              </a:ext>
            </a:extLst>
          </p:cNvPr>
          <p:cNvCxnSpPr/>
          <p:nvPr/>
        </p:nvCxnSpPr>
        <p:spPr>
          <a:xfrm>
            <a:off x="6372610" y="1545631"/>
            <a:ext cx="4483176" cy="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Gráfico 9" descr="Boa Ideia estrutura de tópicos">
            <a:extLst>
              <a:ext uri="{FF2B5EF4-FFF2-40B4-BE49-F238E27FC236}">
                <a16:creationId xmlns:a16="http://schemas.microsoft.com/office/drawing/2014/main" id="{EC1B7026-3196-4000-A75E-DF2B6EC7100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864454" y="1974220"/>
            <a:ext cx="914217" cy="914217"/>
          </a:xfrm>
          <a:prstGeom prst="rect">
            <a:avLst/>
          </a:prstGeom>
        </p:spPr>
      </p:pic>
      <p:pic>
        <p:nvPicPr>
          <p:cNvPr id="12" name="Gráfico 11" descr="Aspiração estrutura de tópicos">
            <a:extLst>
              <a:ext uri="{FF2B5EF4-FFF2-40B4-BE49-F238E27FC236}">
                <a16:creationId xmlns:a16="http://schemas.microsoft.com/office/drawing/2014/main" id="{BA34C419-B330-488E-A119-92D83225355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864454" y="4519027"/>
            <a:ext cx="914217" cy="914217"/>
          </a:xfrm>
          <a:prstGeom prst="rect">
            <a:avLst/>
          </a:prstGeom>
        </p:spPr>
      </p:pic>
      <p:pic>
        <p:nvPicPr>
          <p:cNvPr id="14" name="Gráfico 13" descr="Área de Transferência estrutura de tópicos">
            <a:extLst>
              <a:ext uri="{FF2B5EF4-FFF2-40B4-BE49-F238E27FC236}">
                <a16:creationId xmlns:a16="http://schemas.microsoft.com/office/drawing/2014/main" id="{F01E3125-41AC-4A58-A4CD-C1875568503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860672" y="3246623"/>
            <a:ext cx="914217" cy="914217"/>
          </a:xfrm>
          <a:prstGeom prst="rect">
            <a:avLst/>
          </a:prstGeom>
        </p:spPr>
      </p:pic>
      <p:sp>
        <p:nvSpPr>
          <p:cNvPr id="15" name="Text Placeholder 39">
            <a:extLst>
              <a:ext uri="{FF2B5EF4-FFF2-40B4-BE49-F238E27FC236}">
                <a16:creationId xmlns:a16="http://schemas.microsoft.com/office/drawing/2014/main" id="{86997A14-2C2D-4BC6-A118-8803C3358BF4}"/>
              </a:ext>
            </a:extLst>
          </p:cNvPr>
          <p:cNvSpPr txBox="1">
            <a:spLocks/>
          </p:cNvSpPr>
          <p:nvPr/>
        </p:nvSpPr>
        <p:spPr>
          <a:xfrm>
            <a:off x="8173026" y="3073925"/>
            <a:ext cx="2545198" cy="123375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246854" marR="0" indent="-246854" algn="l" defTabSz="1316553" rtl="0" eaLnBrk="1" fontAlgn="auto" latinLnBrk="0" hangingPunct="1">
              <a:lnSpc>
                <a:spcPct val="120000"/>
              </a:lnSpc>
              <a:spcBef>
                <a:spcPts val="144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728" b="0" kern="1200">
                <a:solidFill>
                  <a:srgbClr val="54C4F4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0" indent="0" algn="l" defTabSz="658277" rtl="0" eaLnBrk="1" latinLnBrk="0" hangingPunct="1">
              <a:spcBef>
                <a:spcPts val="2448"/>
              </a:spcBef>
              <a:buFont typeface="Arial"/>
              <a:buNone/>
              <a:defRPr sz="2304" b="1" kern="1200">
                <a:solidFill>
                  <a:srgbClr val="54C4F4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645691" indent="-329138" algn="l" defTabSz="658277" rtl="0" eaLnBrk="1" latinLnBrk="0" hangingPunct="1">
              <a:spcBef>
                <a:spcPct val="20000"/>
              </a:spcBef>
              <a:buFont typeface="Arial"/>
              <a:buChar char="•"/>
              <a:defRPr sz="34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3968" indent="-329138" algn="l" defTabSz="658277" rtl="0" eaLnBrk="1" latinLnBrk="0" hangingPunct="1">
              <a:spcBef>
                <a:spcPct val="20000"/>
              </a:spcBef>
              <a:buFont typeface="Arial"/>
              <a:buChar char="–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62245" indent="-329138" algn="l" defTabSz="658277" rtl="0" eaLnBrk="1" latinLnBrk="0" hangingPunct="1">
              <a:spcBef>
                <a:spcPct val="20000"/>
              </a:spcBef>
              <a:buFont typeface="Arial"/>
              <a:buChar char="»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20521" indent="-329138" algn="l" defTabSz="658277" rtl="0" eaLnBrk="1" latinLnBrk="0" hangingPunct="1">
              <a:spcBef>
                <a:spcPct val="20000"/>
              </a:spcBef>
              <a:buFont typeface="Arial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78798" indent="-329138" algn="l" defTabSz="658277" rtl="0" eaLnBrk="1" latinLnBrk="0" hangingPunct="1">
              <a:spcBef>
                <a:spcPct val="20000"/>
              </a:spcBef>
              <a:buFont typeface="Arial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937074" indent="-329138" algn="l" defTabSz="658277" rtl="0" eaLnBrk="1" latinLnBrk="0" hangingPunct="1">
              <a:spcBef>
                <a:spcPct val="20000"/>
              </a:spcBef>
              <a:buFont typeface="Arial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95351" indent="-329138" algn="l" defTabSz="658277" rtl="0" eaLnBrk="1" latinLnBrk="0" hangingPunct="1">
              <a:spcBef>
                <a:spcPct val="20000"/>
              </a:spcBef>
              <a:buFont typeface="Arial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pt-BR" sz="1530" b="1" dirty="0">
                <a:solidFill>
                  <a:srgbClr val="F0F5FE"/>
                </a:solidFill>
              </a:rPr>
              <a:t>Establishment of the capacity indicators to be used in tests, as well as the metrics considered </a:t>
            </a:r>
            <a:endParaRPr lang="en-GB" altLang="pt-BR" sz="1530" b="1" dirty="0"/>
          </a:p>
        </p:txBody>
      </p:sp>
      <p:sp>
        <p:nvSpPr>
          <p:cNvPr id="18" name="Text Placeholder 39">
            <a:extLst>
              <a:ext uri="{FF2B5EF4-FFF2-40B4-BE49-F238E27FC236}">
                <a16:creationId xmlns:a16="http://schemas.microsoft.com/office/drawing/2014/main" id="{2901B8A9-4541-4796-B0E1-B399CF8A7D00}"/>
              </a:ext>
            </a:extLst>
          </p:cNvPr>
          <p:cNvSpPr txBox="1">
            <a:spLocks/>
          </p:cNvSpPr>
          <p:nvPr/>
        </p:nvSpPr>
        <p:spPr>
          <a:xfrm>
            <a:off x="8173026" y="4359257"/>
            <a:ext cx="2545198" cy="123375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246854" marR="0" indent="-246854" algn="l" defTabSz="1316553" rtl="0" eaLnBrk="1" fontAlgn="auto" latinLnBrk="0" hangingPunct="1">
              <a:lnSpc>
                <a:spcPct val="120000"/>
              </a:lnSpc>
              <a:spcBef>
                <a:spcPts val="144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728" b="0" kern="1200">
                <a:solidFill>
                  <a:srgbClr val="54C4F4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0" indent="0" algn="l" defTabSz="658277" rtl="0" eaLnBrk="1" latinLnBrk="0" hangingPunct="1">
              <a:spcBef>
                <a:spcPts val="2448"/>
              </a:spcBef>
              <a:buFont typeface="Arial"/>
              <a:buNone/>
              <a:defRPr sz="2304" b="1" kern="1200">
                <a:solidFill>
                  <a:srgbClr val="54C4F4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645691" indent="-329138" algn="l" defTabSz="658277" rtl="0" eaLnBrk="1" latinLnBrk="0" hangingPunct="1">
              <a:spcBef>
                <a:spcPct val="20000"/>
              </a:spcBef>
              <a:buFont typeface="Arial"/>
              <a:buChar char="•"/>
              <a:defRPr sz="34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3968" indent="-329138" algn="l" defTabSz="658277" rtl="0" eaLnBrk="1" latinLnBrk="0" hangingPunct="1">
              <a:spcBef>
                <a:spcPct val="20000"/>
              </a:spcBef>
              <a:buFont typeface="Arial"/>
              <a:buChar char="–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62245" indent="-329138" algn="l" defTabSz="658277" rtl="0" eaLnBrk="1" latinLnBrk="0" hangingPunct="1">
              <a:spcBef>
                <a:spcPct val="20000"/>
              </a:spcBef>
              <a:buFont typeface="Arial"/>
              <a:buChar char="»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20521" indent="-329138" algn="l" defTabSz="658277" rtl="0" eaLnBrk="1" latinLnBrk="0" hangingPunct="1">
              <a:spcBef>
                <a:spcPct val="20000"/>
              </a:spcBef>
              <a:buFont typeface="Arial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78798" indent="-329138" algn="l" defTabSz="658277" rtl="0" eaLnBrk="1" latinLnBrk="0" hangingPunct="1">
              <a:spcBef>
                <a:spcPct val="20000"/>
              </a:spcBef>
              <a:buFont typeface="Arial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937074" indent="-329138" algn="l" defTabSz="658277" rtl="0" eaLnBrk="1" latinLnBrk="0" hangingPunct="1">
              <a:spcBef>
                <a:spcPct val="20000"/>
              </a:spcBef>
              <a:buFont typeface="Arial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95351" indent="-329138" algn="l" defTabSz="658277" rtl="0" eaLnBrk="1" latinLnBrk="0" hangingPunct="1">
              <a:spcBef>
                <a:spcPct val="20000"/>
              </a:spcBef>
              <a:buFont typeface="Arial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altLang="pt-BR" sz="1250" dirty="0">
                <a:solidFill>
                  <a:srgbClr val="F0F5FE"/>
                </a:solidFill>
              </a:rPr>
              <a:t>Support, guidance and assessment of the capacity tests in stress scenarios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EF1CBEB9-8875-74AC-5FB9-DC6C007F60E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086300" y="6321993"/>
            <a:ext cx="762750" cy="350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725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7D069CE-5F7F-D47E-F9B9-F65BD90CFEE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9156" y="595257"/>
            <a:ext cx="4903824" cy="1136067"/>
          </a:xfrm>
        </p:spPr>
        <p:txBody>
          <a:bodyPr/>
          <a:lstStyle/>
          <a:p>
            <a:r>
              <a:rPr lang="en-GB" dirty="0"/>
              <a:t>Indicators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AA233D8B-79B7-C30B-2A46-B729EFC460F7}"/>
              </a:ext>
            </a:extLst>
          </p:cNvPr>
          <p:cNvSpPr txBox="1"/>
          <p:nvPr/>
        </p:nvSpPr>
        <p:spPr>
          <a:xfrm>
            <a:off x="639156" y="1457095"/>
            <a:ext cx="11232280" cy="129266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/>
              <a:t>Conception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75000"/>
                  </a:schemeClr>
                </a:solidFill>
              </a:rPr>
              <a:t>A Capacity Working Group was created, composed </a:t>
            </a:r>
            <a:r>
              <a:rPr lang="en-US" sz="1400" dirty="0">
                <a:solidFill>
                  <a:schemeClr val="tx1">
                    <a:lumMod val="75000"/>
                  </a:schemeClr>
                </a:solidFill>
              </a:rPr>
              <a:t>of the participants of the </a:t>
            </a:r>
            <a:r>
              <a:rPr lang="en-GB" sz="1400" dirty="0">
                <a:solidFill>
                  <a:schemeClr val="tx1">
                    <a:lumMod val="75000"/>
                  </a:schemeClr>
                </a:solidFill>
              </a:rPr>
              <a:t>Advisory Committee to establish the scope, capacity indicators and follow-up of activities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75000"/>
                  </a:schemeClr>
                </a:solidFill>
              </a:rPr>
              <a:t>B3 set out a series of premisses and a list of indicators, among which six were selected for mandatory execution</a:t>
            </a:r>
          </a:p>
          <a:p>
            <a:endParaRPr lang="en-GB" b="1" dirty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8DE3DBB9-1BA6-A743-3E2F-316481D93FDB}"/>
              </a:ext>
            </a:extLst>
          </p:cNvPr>
          <p:cNvSpPr txBox="1"/>
          <p:nvPr/>
        </p:nvSpPr>
        <p:spPr>
          <a:xfrm>
            <a:off x="639156" y="2632635"/>
            <a:ext cx="11232280" cy="1015663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/>
              <a:t>Indicators</a:t>
            </a:r>
          </a:p>
          <a:p>
            <a:pPr marL="742950" lvl="1" indent="-342900">
              <a:buFont typeface="Arial"/>
              <a:buChar char="•"/>
            </a:pPr>
            <a:r>
              <a:rPr lang="en-GB" sz="1400" dirty="0">
                <a:solidFill>
                  <a:schemeClr val="tx1">
                    <a:lumMod val="75000"/>
                  </a:schemeClr>
                </a:solidFill>
                <a:ea typeface="+mn-lt"/>
                <a:cs typeface="+mn-lt"/>
              </a:rPr>
              <a:t>Are the </a:t>
            </a:r>
            <a:r>
              <a:rPr lang="en-GB" sz="1400" b="1" dirty="0">
                <a:solidFill>
                  <a:schemeClr val="tx1">
                    <a:lumMod val="75000"/>
                  </a:schemeClr>
                </a:solidFill>
                <a:ea typeface="+mn-lt"/>
                <a:cs typeface="+mn-lt"/>
              </a:rPr>
              <a:t>metrics </a:t>
            </a:r>
            <a:r>
              <a:rPr lang="en-GB" sz="1400" dirty="0">
                <a:solidFill>
                  <a:schemeClr val="tx1">
                    <a:lumMod val="75000"/>
                  </a:schemeClr>
                </a:solidFill>
                <a:ea typeface="+mn-lt"/>
                <a:cs typeface="+mn-lt"/>
              </a:rPr>
              <a:t>used to </a:t>
            </a:r>
            <a:r>
              <a:rPr lang="en-GB" sz="1400" b="1" dirty="0">
                <a:solidFill>
                  <a:schemeClr val="tx1">
                    <a:lumMod val="75000"/>
                  </a:schemeClr>
                </a:solidFill>
                <a:ea typeface="+mn-lt"/>
                <a:cs typeface="+mn-lt"/>
              </a:rPr>
              <a:t>assess the performance</a:t>
            </a:r>
            <a:r>
              <a:rPr lang="en-GB" sz="1400" dirty="0">
                <a:solidFill>
                  <a:schemeClr val="tx1">
                    <a:lumMod val="75000"/>
                  </a:schemeClr>
                </a:solidFill>
                <a:ea typeface="+mn-lt"/>
                <a:cs typeface="+mn-lt"/>
              </a:rPr>
              <a:t> of the systems, seeking to pre-empt any problems that might impact post-trade processes, contemplating liquidation, custody, risk management and registration activities </a:t>
            </a:r>
            <a:r>
              <a:rPr lang="pt-BR" sz="1400" dirty="0">
                <a:solidFill>
                  <a:schemeClr val="tx1">
                    <a:lumMod val="75000"/>
                  </a:schemeClr>
                </a:solidFill>
                <a:ea typeface="+mn-lt"/>
                <a:cs typeface="+mn-lt"/>
              </a:rPr>
              <a:t> 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pt-BR" sz="1400" dirty="0">
              <a:cs typeface="Segoe UI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3AF6762D-5A45-98C3-2232-067B5D1364FC}"/>
              </a:ext>
            </a:extLst>
          </p:cNvPr>
          <p:cNvSpPr txBox="1"/>
          <p:nvPr/>
        </p:nvSpPr>
        <p:spPr>
          <a:xfrm>
            <a:off x="595972" y="5162867"/>
            <a:ext cx="11232280" cy="144655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/>
              <a:t>Premisses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2">
                    <a:lumMod val="75000"/>
                  </a:schemeClr>
                </a:solidFill>
              </a:rPr>
              <a:t>Minimum </a:t>
            </a:r>
            <a:r>
              <a:rPr lang="en-GB" sz="1400" b="1" dirty="0">
                <a:solidFill>
                  <a:schemeClr val="tx2">
                    <a:lumMod val="75000"/>
                  </a:schemeClr>
                </a:solidFill>
              </a:rPr>
              <a:t>frequency</a:t>
            </a:r>
            <a:r>
              <a:rPr lang="en-GB" sz="1400" dirty="0"/>
              <a:t> of tests: </a:t>
            </a:r>
            <a:r>
              <a:rPr lang="en-GB" sz="1400" b="1" dirty="0">
                <a:solidFill>
                  <a:schemeClr val="tx2">
                    <a:lumMod val="75000"/>
                  </a:schemeClr>
                </a:solidFill>
              </a:rPr>
              <a:t>annual</a:t>
            </a:r>
            <a:r>
              <a:rPr lang="en-GB" sz="1400" dirty="0">
                <a:solidFill>
                  <a:schemeClr val="tx2">
                    <a:lumMod val="75000"/>
                  </a:schemeClr>
                </a:solidFill>
              </a:rPr>
              <a:t>;</a:t>
            </a:r>
            <a:endParaRPr lang="en-GB" sz="1400" dirty="0">
              <a:solidFill>
                <a:schemeClr val="tx2">
                  <a:lumMod val="75000"/>
                </a:schemeClr>
              </a:solidFill>
              <a:cs typeface="Segoe UI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chemeClr val="tx2">
                    <a:lumMod val="75000"/>
                  </a:schemeClr>
                </a:solidFill>
              </a:rPr>
              <a:t>Criterion</a:t>
            </a:r>
            <a:r>
              <a:rPr lang="en-GB" sz="1400" dirty="0"/>
              <a:t>: </a:t>
            </a:r>
            <a:r>
              <a:rPr lang="en-GB" sz="1400" b="1" dirty="0"/>
              <a:t>Peak </a:t>
            </a:r>
            <a:r>
              <a:rPr lang="en-GB" sz="1400" dirty="0"/>
              <a:t>volume </a:t>
            </a:r>
            <a:r>
              <a:rPr lang="en-GB" sz="1400" b="1" dirty="0">
                <a:solidFill>
                  <a:schemeClr val="tx2">
                    <a:lumMod val="75000"/>
                  </a:schemeClr>
                </a:solidFill>
              </a:rPr>
              <a:t>observed at each institution (since Jan/2020) </a:t>
            </a:r>
            <a:r>
              <a:rPr lang="en-GB" sz="1400" dirty="0"/>
              <a:t>+ </a:t>
            </a:r>
            <a:r>
              <a:rPr lang="en-GB" sz="1400" b="1" dirty="0">
                <a:solidFill>
                  <a:schemeClr val="tx2">
                    <a:lumMod val="75000"/>
                  </a:schemeClr>
                </a:solidFill>
              </a:rPr>
              <a:t>increment </a:t>
            </a:r>
            <a:r>
              <a:rPr lang="en-GB" sz="1400" dirty="0"/>
              <a:t>defined by the participant</a:t>
            </a:r>
            <a:endParaRPr lang="en-GB" sz="1400" dirty="0">
              <a:cs typeface="Segoe UI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400" dirty="0"/>
              <a:t>Participants must </a:t>
            </a:r>
            <a:r>
              <a:rPr lang="en-GB" sz="1400" b="1" dirty="0">
                <a:solidFill>
                  <a:schemeClr val="tx2">
                    <a:lumMod val="75000"/>
                  </a:schemeClr>
                </a:solidFill>
              </a:rPr>
              <a:t>construct/use their environments and their injectors/mocks together with their suppliers</a:t>
            </a:r>
            <a:endParaRPr lang="en-GB" sz="1400" dirty="0">
              <a:cs typeface="Segoe UI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400" dirty="0"/>
              <a:t>Participants must </a:t>
            </a:r>
            <a:r>
              <a:rPr lang="en-GB" sz="1400" b="1" dirty="0">
                <a:solidFill>
                  <a:schemeClr val="tx2">
                    <a:lumMod val="75000"/>
                  </a:schemeClr>
                </a:solidFill>
              </a:rPr>
              <a:t>monitor the indicators and establish a business continuity program </a:t>
            </a:r>
            <a:r>
              <a:rPr lang="en-GB" sz="1400" dirty="0">
                <a:solidFill>
                  <a:schemeClr val="tx2">
                    <a:lumMod val="75000"/>
                  </a:schemeClr>
                </a:solidFill>
              </a:rPr>
              <a:t>to assure provision in cases with higher volume than those tested</a:t>
            </a:r>
            <a:endParaRPr lang="pt-BR" sz="1400" dirty="0"/>
          </a:p>
        </p:txBody>
      </p:sp>
      <p:pic>
        <p:nvPicPr>
          <p:cNvPr id="2" name="Imagem 1" descr="Logotipo, nome da empresa&#10;&#10;Descrição gerada automaticamente">
            <a:extLst>
              <a:ext uri="{FF2B5EF4-FFF2-40B4-BE49-F238E27FC236}">
                <a16:creationId xmlns:a16="http://schemas.microsoft.com/office/drawing/2014/main" id="{B0357E73-B955-04B7-0266-151341550E3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" t="2955" r="1289" b="4192"/>
          <a:stretch/>
        </p:blipFill>
        <p:spPr>
          <a:xfrm>
            <a:off x="10906979" y="341590"/>
            <a:ext cx="771991" cy="356699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382658DE-6E39-3EE6-C3D1-36F7C9BEB80F}"/>
              </a:ext>
            </a:extLst>
          </p:cNvPr>
          <p:cNvSpPr txBox="1"/>
          <p:nvPr/>
        </p:nvSpPr>
        <p:spPr>
          <a:xfrm>
            <a:off x="639155" y="3717364"/>
            <a:ext cx="11232280" cy="172354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/>
              <a:t>Scope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400" dirty="0"/>
              <a:t>Post-trade infrastructure and processes, including: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sz="1400" dirty="0"/>
              <a:t>Capture, give-up, allocation, position control, securities </a:t>
            </a:r>
            <a:r>
              <a:rPr lang="en-GB" sz="1400" dirty="0">
                <a:solidFill>
                  <a:schemeClr val="tx1">
                    <a:lumMod val="75000"/>
                  </a:schemeClr>
                </a:solidFill>
              </a:rPr>
              <a:t>lending and liquidation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sz="1400" dirty="0"/>
              <a:t>Custody and processing of corporate actions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sz="1400" dirty="0"/>
              <a:t>Risk, margin calculation, mocks, risk assessment for position and collateral changes and margin call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sz="1400" dirty="0"/>
              <a:t>Registration processes, such as the creation and maintenance of accounts</a:t>
            </a:r>
          </a:p>
          <a:p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181382571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Claro">
  <a:themeElements>
    <a:clrScheme name="B3">
      <a:dk1>
        <a:srgbClr val="4B5055"/>
      </a:dk1>
      <a:lt1>
        <a:sysClr val="window" lastClr="FFFFFF"/>
      </a:lt1>
      <a:dk2>
        <a:srgbClr val="4B5055"/>
      </a:dk2>
      <a:lt2>
        <a:srgbClr val="F0F5FF"/>
      </a:lt2>
      <a:accent1>
        <a:srgbClr val="00145F"/>
      </a:accent1>
      <a:accent2>
        <a:srgbClr val="50C3F5"/>
      </a:accent2>
      <a:accent3>
        <a:srgbClr val="F5AA1E"/>
      </a:accent3>
      <a:accent4>
        <a:srgbClr val="000000"/>
      </a:accent4>
      <a:accent5>
        <a:srgbClr val="000000"/>
      </a:accent5>
      <a:accent6>
        <a:srgbClr val="000000"/>
      </a:accent6>
      <a:hlink>
        <a:srgbClr val="0063DE"/>
      </a:hlink>
      <a:folHlink>
        <a:srgbClr val="0063DE"/>
      </a:folHlink>
    </a:clrScheme>
    <a:fontScheme name="B3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DF8728978A9F394F9AA8CADB0B9A8A89" ma:contentTypeVersion="4" ma:contentTypeDescription="Crie um novo documento." ma:contentTypeScope="" ma:versionID="0968e25681ceb327ad51e384b30d4d27">
  <xsd:schema xmlns:xsd="http://www.w3.org/2001/XMLSchema" xmlns:xs="http://www.w3.org/2001/XMLSchema" xmlns:p="http://schemas.microsoft.com/office/2006/metadata/properties" xmlns:ns2="da72251d-bd51-4602-90eb-95778b7a73b2" xmlns:ns3="9e2fac3b-216e-4725-bff7-bac574b4c803" targetNamespace="http://schemas.microsoft.com/office/2006/metadata/properties" ma:root="true" ma:fieldsID="e052e37d53e30249fba43dd5b745a642" ns2:_="" ns3:_="">
    <xsd:import namespace="da72251d-bd51-4602-90eb-95778b7a73b2"/>
    <xsd:import namespace="9e2fac3b-216e-4725-bff7-bac574b4c803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72251d-bd51-4602-90eb-95778b7a73b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2fac3b-216e-4725-bff7-bac574b4c80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3B54085-B3D2-4EE9-A81B-208DC902C86C}">
  <ds:schemaRefs>
    <ds:schemaRef ds:uri="http://purl.org/dc/elements/1.1/"/>
    <ds:schemaRef ds:uri="http://www.w3.org/XML/1998/namespace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9e2fac3b-216e-4725-bff7-bac574b4c803"/>
    <ds:schemaRef ds:uri="da72251d-bd51-4602-90eb-95778b7a73b2"/>
  </ds:schemaRefs>
</ds:datastoreItem>
</file>

<file path=customXml/itemProps2.xml><?xml version="1.0" encoding="utf-8"?>
<ds:datastoreItem xmlns:ds="http://schemas.openxmlformats.org/officeDocument/2006/customXml" ds:itemID="{80E4091F-53F8-48E9-97B5-14A6A7D2F744}">
  <ds:schemaRefs>
    <ds:schemaRef ds:uri="9e2fac3b-216e-4725-bff7-bac574b4c803"/>
    <ds:schemaRef ds:uri="da72251d-bd51-4602-90eb-95778b7a73b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B3A1DC55-DC94-4A0D-BBCC-CF57476FA5E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2055</TotalTime>
  <Words>2079</Words>
  <Application>Microsoft Office PowerPoint</Application>
  <PresentationFormat>Widescreen</PresentationFormat>
  <Paragraphs>268</Paragraphs>
  <Slides>23</Slides>
  <Notes>5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23</vt:i4>
      </vt:variant>
    </vt:vector>
  </HeadingPairs>
  <TitlesOfParts>
    <vt:vector size="28" baseType="lpstr">
      <vt:lpstr>Arial</vt:lpstr>
      <vt:lpstr>Calibri</vt:lpstr>
      <vt:lpstr>Segoe UI</vt:lpstr>
      <vt:lpstr>Wingdings</vt:lpstr>
      <vt:lpstr>Tema Claro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Bevilacqua, Victoria (SPL-FUB)</dc:creator>
  <cp:lastModifiedBy>Alexandre Segala Romano</cp:lastModifiedBy>
  <cp:revision>92</cp:revision>
  <cp:lastPrinted>2022-11-08T09:38:58Z</cp:lastPrinted>
  <dcterms:created xsi:type="dcterms:W3CDTF">2021-09-20T13:35:31Z</dcterms:created>
  <dcterms:modified xsi:type="dcterms:W3CDTF">2022-11-30T20:47:01Z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0x010100DF8728978A9F394F9AA8CADB0B9A8A89</vt:lpwstr>
  </property>
  <property fmtid="{D5CDD505-2E9C-101B-9397-08002B2CF9AE}" pid="3" name="MSIP_Label_4aeda764-ac5d-4c78-8b24-fe1405747852_Enabled">
    <vt:lpwstr>true</vt:lpwstr>
  </property>
  <property fmtid="{D5CDD505-2E9C-101B-9397-08002B2CF9AE}" pid="4" name="MSIP_Label_4aeda764-ac5d-4c78-8b24-fe1405747852_SetDate">
    <vt:lpwstr>2022-11-30T20:47:00Z</vt:lpwstr>
  </property>
  <property fmtid="{D5CDD505-2E9C-101B-9397-08002B2CF9AE}" pid="5" name="MSIP_Label_4aeda764-ac5d-4c78-8b24-fe1405747852_Method">
    <vt:lpwstr>Standard</vt:lpwstr>
  </property>
  <property fmtid="{D5CDD505-2E9C-101B-9397-08002B2CF9AE}" pid="6" name="MSIP_Label_4aeda764-ac5d-4c78-8b24-fe1405747852_Name">
    <vt:lpwstr>4aeda764-ac5d-4c78-8b24-fe1405747852</vt:lpwstr>
  </property>
  <property fmtid="{D5CDD505-2E9C-101B-9397-08002B2CF9AE}" pid="7" name="MSIP_Label_4aeda764-ac5d-4c78-8b24-fe1405747852_SiteId">
    <vt:lpwstr>f9cfd8cb-c4a5-4677-b65d-3150dda310c9</vt:lpwstr>
  </property>
  <property fmtid="{D5CDD505-2E9C-101B-9397-08002B2CF9AE}" pid="8" name="MSIP_Label_4aeda764-ac5d-4c78-8b24-fe1405747852_ActionId">
    <vt:lpwstr>98af6158-695e-4918-83cf-bd92624367d1</vt:lpwstr>
  </property>
  <property fmtid="{D5CDD505-2E9C-101B-9397-08002B2CF9AE}" pid="9" name="MSIP_Label_4aeda764-ac5d-4c78-8b24-fe1405747852_ContentBits">
    <vt:lpwstr>2</vt:lpwstr>
  </property>
</Properties>
</file>