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57" r:id="rId10"/>
    <p:sldId id="25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BB8A5-4D01-72AD-AD25-13420F285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740F28-7AAD-8389-B103-DF3E7A006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2310FD-14D1-0CA4-685A-B7328B68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49DA44-6645-6B29-7716-14AE55FC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455933-0F43-3018-A9BA-35BFF147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1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A4096-ADA0-72D7-0847-1E89D3D9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09B4BA-43E3-F99E-1192-B83657758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6F3A1F-B340-2458-CEEB-F7ABD94B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2EFE49-8AF2-DC91-56DB-C6C8B5BC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02832C-30B2-3B8D-FFD2-19E60562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09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D72AA1-8355-1EC2-AEF3-1D40D66AA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BC67DA-983B-49BE-D8CF-6DC025206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69E191-1264-AD9A-5FF8-7E7A55B7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0A41DB-1167-988D-5597-06870D4D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794CF4-78F7-E99E-D33C-5E093347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8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F0546-93C5-5749-F4C3-4761C067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F6AD52-0219-7F54-BD7D-FD147919F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61C585-E91F-7811-63CD-6653B39E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E9B27E-5A33-951B-867D-CBD1B3C9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D2C024-C88C-97B3-BEF2-A75424A8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86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3A7F8-73D5-85BC-58AA-BBD28A73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B606DD-6C5D-F74E-7062-806622220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82326A-AC67-152B-001D-38D2C283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D63259-2DED-D3A4-308E-8118CF36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993548-1D6C-E09F-7B0F-CF553222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61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600B6-4C3D-AAA0-3E15-5828FF7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757E6F-AAD6-4C01-BF96-CD658E840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C7DD7C-F146-2322-77E6-2E26A7B61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03ACB0-C0F7-D384-ABE5-8EB6C017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1C7CB0-5D51-D3C2-D4BB-9F564AD8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57E711-A07A-F700-282C-E5851070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61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D1435-21D1-F88A-C3C0-CB49813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6BC063-765F-811B-936D-041AADC30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C6E1E3-35EB-CCC7-C1E4-F6A1983E5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10024E-1C1F-47BE-6F50-777247E47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82982FC-2780-9046-9484-B35461924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62A1E3-8289-4806-387B-879891ED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C70287-34AA-C3E7-C279-0261868C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668F31C-26F2-8238-411F-4E4A3A16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41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BA8B6-2D98-51DD-ADE3-E6BE80CC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94F901-8A9D-5DFD-4D45-D2696634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64813D-9AF1-6665-4394-06C5646E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155B69-9B5C-C04E-55CB-EEABBDD8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00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3B5D78B-C459-2C8D-4203-6A6FD8EC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4D608F-B9A8-D361-50B3-9A2A9F64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3FB65E-2C1C-5461-9048-8A9621F7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3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FAED7-B8D1-A248-14F2-1AEABDDC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EC230D-5141-71E6-1483-09A941389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02AA20-7B28-EB68-8671-47F2B969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71F6E9-5A7C-080E-8F3C-A1A7B3986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F8AA9C-A190-AB6B-2592-39DA9AE3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7421FF-BC46-8022-F0D4-F7E627BA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20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50930-F604-9B63-1969-8B1F5478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D2A38F-8188-4CE5-91AA-8C24753BA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08AD03-72E5-9663-0C17-62F23641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C77963-9CE7-8D29-D3AD-2B8DD506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F00E1D-F890-F029-FABA-34BDB7FF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62BF74-E8B9-30A1-E095-8660753D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8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6F7235E-27FE-2B99-A0E3-55E78069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C85747-62B1-D838-A00C-FE56C9F0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263EF-4BC7-1E1F-E619-33CF03DA0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A0D6-6AB2-4AC4-94D6-726D41A794AD}" type="datetimeFigureOut">
              <a:rPr lang="pt-BR" smtClean="0"/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259801-1F75-ED4A-CA61-8278BD031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1743B-5ADE-4E6E-FED7-6702C846E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BC5F-A9AE-4964-AEA9-F7D6B2AB44A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MSIPCMContentMarking" descr="{&quot;HashCode&quot;:-1064623683,&quot;Placement&quot;:&quot;Footer&quot;,&quot;Top&quot;:519.343,&quot;Left&quot;:362.011169,&quot;SlideWidth&quot;:960,&quot;SlideHeight&quot;:540}">
            <a:extLst>
              <a:ext uri="{FF2B5EF4-FFF2-40B4-BE49-F238E27FC236}">
                <a16:creationId xmlns:a16="http://schemas.microsoft.com/office/drawing/2014/main" id="{45644A12-61E2-9342-13AD-9BE8B1000BF0}"/>
              </a:ext>
            </a:extLst>
          </p:cNvPr>
          <p:cNvSpPr txBox="1"/>
          <p:nvPr userDrawn="1"/>
        </p:nvSpPr>
        <p:spPr>
          <a:xfrm>
            <a:off x="4597542" y="6595656"/>
            <a:ext cx="29969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INFORMAÇÃO INTERNA – INTERNAL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45330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6B19AF0-9E19-5167-862A-34884CB88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4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C0D6E2-C402-A59B-A65E-6E07CF56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6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7D6A33-8E68-143F-C80A-010E88A09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1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4508650-E009-EB17-641C-C9F3D32F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4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488F758-FAF4-18F6-140A-0D4EE834D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5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4607CD-AA3C-CC23-12AD-E5D1B501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3084AB1-0374-51F1-ED70-6741B411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B8B0C35-634D-AAD9-9734-B1200F48F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75DEF1-1894-C1D5-59CA-EF358DDA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1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0379E89-0A67-5A1C-5C30-DD23924AB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0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Fonseca de Melo</dc:creator>
  <cp:lastModifiedBy>Marcelo Fonseca de Melo</cp:lastModifiedBy>
  <cp:revision>4</cp:revision>
  <dcterms:created xsi:type="dcterms:W3CDTF">2022-05-19T19:53:08Z</dcterms:created>
  <dcterms:modified xsi:type="dcterms:W3CDTF">2022-05-20T00:35:13Z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aeda764-ac5d-4c78-8b24-fe1405747852_Enabled">
    <vt:lpwstr>true</vt:lpwstr>
  </property>
  <property fmtid="{D5CDD505-2E9C-101B-9397-08002B2CF9AE}" pid="3" name="MSIP_Label_4aeda764-ac5d-4c78-8b24-fe1405747852_SetDate">
    <vt:lpwstr>2022-05-19T19:53:35Z</vt:lpwstr>
  </property>
  <property fmtid="{D5CDD505-2E9C-101B-9397-08002B2CF9AE}" pid="4" name="MSIP_Label_4aeda764-ac5d-4c78-8b24-fe1405747852_Method">
    <vt:lpwstr>Standard</vt:lpwstr>
  </property>
  <property fmtid="{D5CDD505-2E9C-101B-9397-08002B2CF9AE}" pid="5" name="MSIP_Label_4aeda764-ac5d-4c78-8b24-fe1405747852_Name">
    <vt:lpwstr>4aeda764-ac5d-4c78-8b24-fe1405747852</vt:lpwstr>
  </property>
  <property fmtid="{D5CDD505-2E9C-101B-9397-08002B2CF9AE}" pid="6" name="MSIP_Label_4aeda764-ac5d-4c78-8b24-fe1405747852_SiteId">
    <vt:lpwstr>f9cfd8cb-c4a5-4677-b65d-3150dda310c9</vt:lpwstr>
  </property>
  <property fmtid="{D5CDD505-2E9C-101B-9397-08002B2CF9AE}" pid="7" name="MSIP_Label_4aeda764-ac5d-4c78-8b24-fe1405747852_ActionId">
    <vt:lpwstr>f4ad5227-60d3-4f36-823c-b12a70a0e980</vt:lpwstr>
  </property>
  <property fmtid="{D5CDD505-2E9C-101B-9397-08002B2CF9AE}" pid="8" name="MSIP_Label_4aeda764-ac5d-4c78-8b24-fe1405747852_ContentBits">
    <vt:lpwstr>2</vt:lpwstr>
  </property>
</Properties>
</file>