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3" r:id="rId6"/>
    <p:sldId id="264" r:id="rId7"/>
    <p:sldId id="265" r:id="rId8"/>
    <p:sldId id="266" r:id="rId9"/>
    <p:sldId id="257" r:id="rId10"/>
    <p:sldId id="258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DBB8A5-4D01-72AD-AD25-13420F2851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C740F28-7AAD-8389-B103-DF3E7A006E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D2310FD-14D1-0CA4-685A-B7328B68E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6A0D6-6AB2-4AC4-94D6-726D41A794AD}" type="datetimeFigureOut">
              <a:rPr lang="pt-BR" smtClean="0"/>
              <a:t>19/05/2022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C49DA44-6645-6B29-7716-14AE55FCA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B455933-0F43-3018-A9BA-35BFF147C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BC5F-A9AE-4964-AEA9-F7D6B2AB44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615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4A4096-ADA0-72D7-0847-1E89D3D9B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E09B4BA-43E3-F99E-1192-B836577583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A6F3A1F-B340-2458-CEEB-F7ABD94B2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6A0D6-6AB2-4AC4-94D6-726D41A794AD}" type="datetimeFigureOut">
              <a:rPr lang="pt-BR" smtClean="0"/>
              <a:t>19/05/2022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2EFE49-8AF2-DC91-56DB-C6C8B5BC5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902832C-30B2-3B8D-FFD2-19E605629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BC5F-A9AE-4964-AEA9-F7D6B2AB44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9091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5D72AA1-8355-1EC2-AEF3-1D40D66AA8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6BC67DA-983B-49BE-D8CF-6DC0252063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F69E191-1264-AD9A-5FF8-7E7A55B71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6A0D6-6AB2-4AC4-94D6-726D41A794AD}" type="datetimeFigureOut">
              <a:rPr lang="pt-BR" smtClean="0"/>
              <a:t>19/05/2022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F0A41DB-1167-988D-5597-06870D4D7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9794CF4-78F7-E99E-D33C-5E0933475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BC5F-A9AE-4964-AEA9-F7D6B2AB44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4887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7F0546-93C5-5749-F4C3-4761C067F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2F6AD52-0219-7F54-BD7D-FD147919F0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D61C585-E91F-7811-63CD-6653B39EC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6A0D6-6AB2-4AC4-94D6-726D41A794AD}" type="datetimeFigureOut">
              <a:rPr lang="pt-BR" smtClean="0"/>
              <a:t>19/05/2022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1E9B27E-5A33-951B-867D-CBD1B3C91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1D2C024-C88C-97B3-BEF2-A75424A8C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BC5F-A9AE-4964-AEA9-F7D6B2AB44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3863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F3A7F8-73D5-85BC-58AA-BBD28A739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FB606DD-6C5D-F74E-7062-8066222207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F82326A-AC67-152B-001D-38D2C2838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6A0D6-6AB2-4AC4-94D6-726D41A794AD}" type="datetimeFigureOut">
              <a:rPr lang="pt-BR" smtClean="0"/>
              <a:t>19/05/2022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4D63259-2DED-D3A4-308E-8118CF36E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E993548-1D6C-E09F-7B0F-CF5532225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BC5F-A9AE-4964-AEA9-F7D6B2AB44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1613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9600B6-4C3D-AAA0-3E15-5828FF7D3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5757E6F-AAD6-4C01-BF96-CD658E840A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EC7DD7C-F146-2322-77E6-2E26A7B61B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703ACB0-C0F7-D384-ABE5-8EB6C0176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6A0D6-6AB2-4AC4-94D6-726D41A794AD}" type="datetimeFigureOut">
              <a:rPr lang="pt-BR" smtClean="0"/>
              <a:t>19/05/2022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B1C7CB0-5D51-D3C2-D4BB-9F564AD84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357E711-A07A-F700-282C-E58510705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BC5F-A9AE-4964-AEA9-F7D6B2AB44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2616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BD1435-21D1-F88A-C3C0-CB4981333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56BC063-765F-811B-936D-041AADC30D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EC6E1E3-35EB-CCC7-C1E4-F6A1983E59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E10024E-1C1F-47BE-6F50-777247E47F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82982FC-2780-9046-9484-B354619248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162A1E3-8289-4806-387B-879891ED4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6A0D6-6AB2-4AC4-94D6-726D41A794AD}" type="datetimeFigureOut">
              <a:rPr lang="pt-BR" smtClean="0"/>
              <a:t>19/05/2022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FC70287-34AA-C3E7-C279-0261868CF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668F31C-26F2-8238-411F-4E4A3A161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BC5F-A9AE-4964-AEA9-F7D6B2AB44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5417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ABA8B6-2D98-51DD-ADE3-E6BE80CC2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694F901-8A9D-5DFD-4D45-D26966347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6A0D6-6AB2-4AC4-94D6-726D41A794AD}" type="datetimeFigureOut">
              <a:rPr lang="pt-BR" smtClean="0"/>
              <a:t>19/05/2022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664813D-9AF1-6665-4394-06C5646E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2155B69-9B5C-C04E-55CB-EEABBDD82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BC5F-A9AE-4964-AEA9-F7D6B2AB44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8006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3B5D78B-C459-2C8D-4203-6A6FD8EC1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6A0D6-6AB2-4AC4-94D6-726D41A794AD}" type="datetimeFigureOut">
              <a:rPr lang="pt-BR" smtClean="0"/>
              <a:t>19/05/2022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F4D608F-B9A8-D361-50B3-9A2A9F643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23FB65E-2C1C-5461-9048-8A9621F74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BC5F-A9AE-4964-AEA9-F7D6B2AB44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230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7FAED7-B8D1-A248-14F2-1AEABDDC0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EC230D-5141-71E6-1483-09A941389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B02AA20-7B28-EB68-8671-47F2B969AD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071F6E9-5A7C-080E-8F3C-A1A7B3986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6A0D6-6AB2-4AC4-94D6-726D41A794AD}" type="datetimeFigureOut">
              <a:rPr lang="pt-BR" smtClean="0"/>
              <a:t>19/05/2022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EF8AA9C-A190-AB6B-2592-39DA9AE3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17421FF-BC46-8022-F0D4-F7E627BA7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BC5F-A9AE-4964-AEA9-F7D6B2AB44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7203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650930-F604-9B63-1969-8B1F54787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E8D2A38F-8188-4CE5-91AA-8C24753BAF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E08AD03-72E5-9663-0C17-62F236417A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6C77963-9CE7-8D29-D3AD-2B8DD506F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6A0D6-6AB2-4AC4-94D6-726D41A794AD}" type="datetimeFigureOut">
              <a:rPr lang="pt-BR" smtClean="0"/>
              <a:t>19/05/2022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0F00E1D-F890-F029-FABA-34BDB7FF6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362BF74-E8B9-30A1-E095-8660753D5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BC5F-A9AE-4964-AEA9-F7D6B2AB44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9802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6F7235E-27FE-2B99-A0E3-55E780698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CC85747-62B1-D838-A00C-FE56C9F04E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63263EF-4BC7-1E1F-E619-33CF03DA0C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6A0D6-6AB2-4AC4-94D6-726D41A794AD}" type="datetimeFigureOut">
              <a:rPr lang="pt-BR" smtClean="0"/>
              <a:t>19/05/2022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2259801-1F75-ED4A-CA61-8278BD0312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ED1743B-5ADE-4E6E-FED7-6702C846E4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2BC5F-A9AE-4964-AEA9-F7D6B2AB44AC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MSIPCMContentMarking" descr="{&quot;HashCode&quot;:-1064623683,&quot;Placement&quot;:&quot;Footer&quot;,&quot;Top&quot;:519.343,&quot;Left&quot;:362.011169,&quot;SlideWidth&quot;:960,&quot;SlideHeight&quot;:540}">
            <a:extLst>
              <a:ext uri="{FF2B5EF4-FFF2-40B4-BE49-F238E27FC236}">
                <a16:creationId xmlns:a16="http://schemas.microsoft.com/office/drawing/2014/main" id="{45644A12-61E2-9342-13AD-9BE8B1000BF0}"/>
              </a:ext>
            </a:extLst>
          </p:cNvPr>
          <p:cNvSpPr txBox="1"/>
          <p:nvPr userDrawn="1"/>
        </p:nvSpPr>
        <p:spPr>
          <a:xfrm>
            <a:off x="4597542" y="6595656"/>
            <a:ext cx="2996916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t-BR" sz="1000">
                <a:solidFill>
                  <a:srgbClr val="000000"/>
                </a:solidFill>
                <a:latin typeface="Calibri" panose="020F0502020204030204" pitchFamily="34" charset="0"/>
              </a:rPr>
              <a:t>INFORMAÇÃO INTERNA – INTERNAL INFORMATION</a:t>
            </a:r>
          </a:p>
        </p:txBody>
      </p:sp>
    </p:spTree>
    <p:extLst>
      <p:ext uri="{BB962C8B-B14F-4D97-AF65-F5344CB8AC3E}">
        <p14:creationId xmlns:p14="http://schemas.microsoft.com/office/powerpoint/2010/main" val="1453307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F6B19AF0-9E19-5167-862A-34884CB88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180"/>
            <a:ext cx="12192000" cy="649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541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1C0D6E2-C402-A59B-A65E-6E07CF561D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065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237D6A33-8E68-143F-C80A-010E88A09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180"/>
            <a:ext cx="12192000" cy="649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815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4508650-E009-EB17-641C-C9F3D32F78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644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6488F758-FAF4-18F6-140A-0D4EE834D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355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C84607CD-AA3C-CC23-12AD-E5D1B501A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52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3084AB1-0374-51F1-ED70-6741B41107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791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EB8B0C35-634D-AAD9-9734-B1200F48F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418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975DEF1-1894-C1D5-59CA-EF358DDA4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218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F0379E89-0A67-5A1C-5C30-DD23924AB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10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0</Words>
  <Application>Microsoft Office PowerPoint</Application>
  <PresentationFormat>Widescreen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Marcelo Fonseca de Melo</dc:creator>
  <cp:lastModifiedBy>Marcelo Fonseca de Melo</cp:lastModifiedBy>
  <cp:revision>4</cp:revision>
  <dcterms:created xsi:type="dcterms:W3CDTF">2022-05-19T19:53:08Z</dcterms:created>
  <dcterms:modified xsi:type="dcterms:W3CDTF">2022-05-20T00:35:13Z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aeda764-ac5d-4c78-8b24-fe1405747852_Enabled">
    <vt:lpwstr>true</vt:lpwstr>
  </property>
  <property fmtid="{D5CDD505-2E9C-101B-9397-08002B2CF9AE}" pid="3" name="MSIP_Label_4aeda764-ac5d-4c78-8b24-fe1405747852_SetDate">
    <vt:lpwstr>2022-05-19T19:53:35Z</vt:lpwstr>
  </property>
  <property fmtid="{D5CDD505-2E9C-101B-9397-08002B2CF9AE}" pid="4" name="MSIP_Label_4aeda764-ac5d-4c78-8b24-fe1405747852_Method">
    <vt:lpwstr>Standard</vt:lpwstr>
  </property>
  <property fmtid="{D5CDD505-2E9C-101B-9397-08002B2CF9AE}" pid="5" name="MSIP_Label_4aeda764-ac5d-4c78-8b24-fe1405747852_Name">
    <vt:lpwstr>4aeda764-ac5d-4c78-8b24-fe1405747852</vt:lpwstr>
  </property>
  <property fmtid="{D5CDD505-2E9C-101B-9397-08002B2CF9AE}" pid="6" name="MSIP_Label_4aeda764-ac5d-4c78-8b24-fe1405747852_SiteId">
    <vt:lpwstr>f9cfd8cb-c4a5-4677-b65d-3150dda310c9</vt:lpwstr>
  </property>
  <property fmtid="{D5CDD505-2E9C-101B-9397-08002B2CF9AE}" pid="7" name="MSIP_Label_4aeda764-ac5d-4c78-8b24-fe1405747852_ActionId">
    <vt:lpwstr>f4ad5227-60d3-4f36-823c-b12a70a0e980</vt:lpwstr>
  </property>
  <property fmtid="{D5CDD505-2E9C-101B-9397-08002B2CF9AE}" pid="8" name="MSIP_Label_4aeda764-ac5d-4c78-8b24-fe1405747852_ContentBits">
    <vt:lpwstr>2</vt:lpwstr>
  </property>
</Properties>
</file>